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3"/>
  </p:notesMasterIdLst>
  <p:handoutMasterIdLst>
    <p:handoutMasterId r:id="rId24"/>
  </p:handoutMasterIdLst>
  <p:sldIdLst>
    <p:sldId id="256" r:id="rId2"/>
    <p:sldId id="305" r:id="rId3"/>
    <p:sldId id="263" r:id="rId4"/>
    <p:sldId id="304" r:id="rId5"/>
    <p:sldId id="306" r:id="rId6"/>
    <p:sldId id="307" r:id="rId7"/>
    <p:sldId id="302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259" r:id="rId22"/>
  </p:sldIdLst>
  <p:sldSz cx="9144000" cy="5143500" type="screen16x9"/>
  <p:notesSz cx="6858000" cy="9144000"/>
  <p:embeddedFontLst>
    <p:embeddedFont>
      <p:font typeface="Assistant" panose="02020500000000000000" charset="-79"/>
      <p:regular r:id="rId25"/>
      <p:bold r:id="rId26"/>
    </p:embeddedFont>
    <p:embeddedFont>
      <p:font typeface="Cambria Math" panose="02040503050406030204" pitchFamily="18" charset="0"/>
      <p:regular r:id="rId27"/>
    </p:embeddedFont>
    <p:embeddedFont>
      <p:font typeface="Libre Franklin" panose="02020500000000000000" charset="0"/>
      <p:regular r:id="rId28"/>
      <p:bold r:id="rId29"/>
      <p:italic r:id="rId30"/>
      <p:boldItalic r:id="rId31"/>
    </p:embeddedFont>
    <p:embeddedFont>
      <p:font typeface="Microsoft YaHei" panose="020B0503020204020204" pitchFamily="34" charset="-122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05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B37998-8102-4384-9872-4DCBED8FAE28}">
  <a:tblStyle styleId="{B7B37998-8102-4384-9872-4DCBED8FAE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99" autoAdjust="0"/>
  </p:normalViewPr>
  <p:slideViewPr>
    <p:cSldViewPr snapToGrid="0">
      <p:cViewPr varScale="1">
        <p:scale>
          <a:sx n="142" d="100"/>
          <a:sy n="142" d="100"/>
        </p:scale>
        <p:origin x="714" y="-84"/>
      </p:cViewPr>
      <p:guideLst>
        <p:guide pos="530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026EC9F-231A-4798-81DB-C25D8E60E4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170969E-9360-4191-8498-B5B046E936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86FBE-7C68-41F6-9610-05276B57D888}" type="datetimeFigureOut">
              <a:rPr lang="zh-TW" altLang="en-US" smtClean="0"/>
              <a:t>2024/6/3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D8230A6-EDF1-4D94-8042-E15AD8A07C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25709C-72B0-49A3-9A01-7D271E3490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126A85-EF81-4DD0-A3D7-4FC64FCF45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3602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12392ea548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12392ea548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901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12392ea548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12392ea548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453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12392ea548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12392ea548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291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12392ea548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12392ea548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75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12392ea548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12392ea548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50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12392ea548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12392ea548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676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12392ea548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12392ea548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627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12392ea548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12392ea548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782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12392ea548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12392ea548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552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12392ea548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12392ea548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361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12392ea548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12392ea548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967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12392ea548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12392ea548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477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11ab439e974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11ab439e974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1236882387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1236882387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12392ea548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12392ea548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937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12392ea548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12392ea548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231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12392ea548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12392ea548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186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1236882387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1236882387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397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12392ea548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12392ea548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575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12392ea548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12392ea548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456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97200" y="1050900"/>
            <a:ext cx="5778000" cy="26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97200" y="3684300"/>
            <a:ext cx="4431600" cy="4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95784" y="-1797868"/>
            <a:ext cx="4813326" cy="5006273"/>
            <a:chOff x="5095784" y="-1797868"/>
            <a:chExt cx="4813326" cy="5006273"/>
          </a:xfrm>
        </p:grpSpPr>
        <p:grpSp>
          <p:nvGrpSpPr>
            <p:cNvPr id="12" name="Google Shape;12;p2"/>
            <p:cNvGrpSpPr/>
            <p:nvPr/>
          </p:nvGrpSpPr>
          <p:grpSpPr>
            <a:xfrm rot="1311506" flipH="1">
              <a:off x="5684758" y="-1257786"/>
              <a:ext cx="3635378" cy="3926108"/>
              <a:chOff x="-174352" y="-1102275"/>
              <a:chExt cx="4059702" cy="4467125"/>
            </a:xfrm>
          </p:grpSpPr>
          <p:cxnSp>
            <p:nvCxnSpPr>
              <p:cNvPr id="13" name="Google Shape;13;p2"/>
              <p:cNvCxnSpPr>
                <a:stCxn id="14" idx="6"/>
                <a:endCxn id="15" idx="1"/>
              </p:cNvCxnSpPr>
              <p:nvPr/>
            </p:nvCxnSpPr>
            <p:spPr>
              <a:xfrm rot="-9469060" flipH="1">
                <a:off x="1184962" y="-52705"/>
                <a:ext cx="2212126" cy="84587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>
                <a:stCxn id="17" idx="7"/>
                <a:endCxn id="15" idx="3"/>
              </p:cNvCxnSpPr>
              <p:nvPr/>
            </p:nvCxnSpPr>
            <p:spPr>
              <a:xfrm rot="-9468814" flipH="1">
                <a:off x="1743703" y="92847"/>
                <a:ext cx="1409348" cy="203225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>
                <a:endCxn id="15" idx="0"/>
              </p:cNvCxnSpPr>
              <p:nvPr/>
            </p:nvCxnSpPr>
            <p:spPr>
              <a:xfrm rot="1331240">
                <a:off x="2522444" y="-911695"/>
                <a:ext cx="1207511" cy="11074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>
                <a:stCxn id="20" idx="6"/>
                <a:endCxn id="15" idx="2"/>
              </p:cNvCxnSpPr>
              <p:nvPr/>
            </p:nvCxnSpPr>
            <p:spPr>
              <a:xfrm rot="-9469246" flipH="1">
                <a:off x="1742242" y="75476"/>
                <a:ext cx="1554415" cy="122749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>
                <a:stCxn id="22" idx="5"/>
                <a:endCxn id="23" idx="1"/>
              </p:cNvCxnSpPr>
              <p:nvPr/>
            </p:nvCxnSpPr>
            <p:spPr>
              <a:xfrm rot="1330821">
                <a:off x="751585" y="1708029"/>
                <a:ext cx="463283" cy="37449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>
                <a:stCxn id="14" idx="5"/>
                <a:endCxn id="20" idx="0"/>
              </p:cNvCxnSpPr>
              <p:nvPr/>
            </p:nvCxnSpPr>
            <p:spPr>
              <a:xfrm rot="1330715">
                <a:off x="1017135" y="469797"/>
                <a:ext cx="626234" cy="36842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>
                <a:stCxn id="26" idx="0"/>
                <a:endCxn id="20" idx="3"/>
              </p:cNvCxnSpPr>
              <p:nvPr/>
            </p:nvCxnSpPr>
            <p:spPr>
              <a:xfrm rot="-9468655" flipH="1">
                <a:off x="582468" y="802411"/>
                <a:ext cx="518715" cy="251577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>
                <a:stCxn id="28" idx="5"/>
                <a:endCxn id="29" idx="2"/>
              </p:cNvCxnSpPr>
              <p:nvPr/>
            </p:nvCxnSpPr>
            <p:spPr>
              <a:xfrm rot="-9469330" flipH="1">
                <a:off x="536288" y="1082434"/>
                <a:ext cx="2102878" cy="3619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>
                <a:stCxn id="31" idx="6"/>
                <a:endCxn id="17" idx="3"/>
              </p:cNvCxnSpPr>
              <p:nvPr/>
            </p:nvCxnSpPr>
            <p:spPr>
              <a:xfrm rot="-9469056" flipH="1">
                <a:off x="42508" y="1560812"/>
                <a:ext cx="1248290" cy="82954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>
                <a:stCxn id="26" idx="6"/>
                <a:endCxn id="23" idx="3"/>
              </p:cNvCxnSpPr>
              <p:nvPr/>
            </p:nvCxnSpPr>
            <p:spPr>
              <a:xfrm rot="-9469044" flipH="1">
                <a:off x="378432" y="2046269"/>
                <a:ext cx="544285" cy="125836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>
                <a:stCxn id="28" idx="6"/>
                <a:endCxn id="20" idx="2"/>
              </p:cNvCxnSpPr>
              <p:nvPr/>
            </p:nvCxnSpPr>
            <p:spPr>
              <a:xfrm rot="-9469105" flipH="1">
                <a:off x="597668" y="786085"/>
                <a:ext cx="889964" cy="41410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>
                <a:stCxn id="28" idx="7"/>
                <a:endCxn id="14" idx="4"/>
              </p:cNvCxnSpPr>
              <p:nvPr/>
            </p:nvCxnSpPr>
            <p:spPr>
              <a:xfrm rot="-9471169" flipH="1">
                <a:off x="680810" y="292284"/>
                <a:ext cx="276933" cy="78765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>
                <a:stCxn id="31" idx="7"/>
                <a:endCxn id="22" idx="3"/>
              </p:cNvCxnSpPr>
              <p:nvPr/>
            </p:nvCxnSpPr>
            <p:spPr>
              <a:xfrm rot="-9468858" flipH="1">
                <a:off x="47142" y="1486330"/>
                <a:ext cx="639549" cy="76999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>
                <a:stCxn id="31" idx="0"/>
                <a:endCxn id="28" idx="3"/>
              </p:cNvCxnSpPr>
              <p:nvPr/>
            </p:nvCxnSpPr>
            <p:spPr>
              <a:xfrm rot="-9466557" flipH="1">
                <a:off x="127653" y="961430"/>
                <a:ext cx="173704" cy="121496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>
                <a:endCxn id="14" idx="3"/>
              </p:cNvCxnSpPr>
              <p:nvPr/>
            </p:nvCxnSpPr>
            <p:spPr>
              <a:xfrm rot="-9469196" flipH="1">
                <a:off x="-1773" y="155277"/>
                <a:ext cx="901942" cy="113936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>
                <a:endCxn id="22" idx="1"/>
              </p:cNvCxnSpPr>
              <p:nvPr/>
            </p:nvCxnSpPr>
            <p:spPr>
              <a:xfrm rot="1330670">
                <a:off x="-91849" y="1174118"/>
                <a:ext cx="975144" cy="2493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>
                <a:endCxn id="40" idx="4"/>
              </p:cNvCxnSpPr>
              <p:nvPr/>
            </p:nvCxnSpPr>
            <p:spPr>
              <a:xfrm rot="-9468959" flipH="1">
                <a:off x="90654" y="373413"/>
                <a:ext cx="233591" cy="68592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2"/>
              <p:cNvCxnSpPr>
                <a:stCxn id="40" idx="6"/>
                <a:endCxn id="14" idx="2"/>
              </p:cNvCxnSpPr>
              <p:nvPr/>
            </p:nvCxnSpPr>
            <p:spPr>
              <a:xfrm rot="-9468700" flipH="1">
                <a:off x="496596" y="235789"/>
                <a:ext cx="536208" cy="29187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42;p2"/>
              <p:cNvCxnSpPr>
                <a:endCxn id="40" idx="0"/>
              </p:cNvCxnSpPr>
              <p:nvPr/>
            </p:nvCxnSpPr>
            <p:spPr>
              <a:xfrm rot="1330704">
                <a:off x="110013" y="-196192"/>
                <a:ext cx="440275" cy="52313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2"/>
              <p:cNvCxnSpPr>
                <a:endCxn id="40" idx="3"/>
              </p:cNvCxnSpPr>
              <p:nvPr/>
            </p:nvCxnSpPr>
            <p:spPr>
              <a:xfrm rot="-9468752" flipH="1">
                <a:off x="-78756" y="335961"/>
                <a:ext cx="446459" cy="3938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2"/>
              <p:cNvCxnSpPr>
                <a:stCxn id="20" idx="4"/>
                <a:endCxn id="17" idx="0"/>
              </p:cNvCxnSpPr>
              <p:nvPr/>
            </p:nvCxnSpPr>
            <p:spPr>
              <a:xfrm rot="1331827">
                <a:off x="1406021" y="994616"/>
                <a:ext cx="153258" cy="78631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2"/>
              <p:cNvCxnSpPr>
                <a:stCxn id="15" idx="3"/>
                <a:endCxn id="29" idx="6"/>
              </p:cNvCxnSpPr>
              <p:nvPr/>
            </p:nvCxnSpPr>
            <p:spPr>
              <a:xfrm rot="1332373" flipH="1">
                <a:off x="2894215" y="317077"/>
                <a:ext cx="354817" cy="128504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" name="Google Shape;26;p2"/>
              <p:cNvSpPr/>
              <p:nvPr/>
            </p:nvSpPr>
            <p:spPr>
              <a:xfrm>
                <a:off x="122875" y="3135200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22850" y="2150400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26700" y="1467650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387300" y="1783200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461000" y="386325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529600" y="943925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065675" y="322831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795150" y="1592000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07450" y="994038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415350" y="392375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cxnSp>
            <p:nvCxnSpPr>
              <p:cNvPr id="46" name="Google Shape;46;p2"/>
              <p:cNvCxnSpPr>
                <a:stCxn id="28" idx="4"/>
                <a:endCxn id="22" idx="0"/>
              </p:cNvCxnSpPr>
              <p:nvPr/>
            </p:nvCxnSpPr>
            <p:spPr>
              <a:xfrm rot="1331875">
                <a:off x="441998" y="1117020"/>
                <a:ext cx="466905" cy="40023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47;p2"/>
              <p:cNvCxnSpPr>
                <a:stCxn id="14" idx="0"/>
              </p:cNvCxnSpPr>
              <p:nvPr/>
            </p:nvCxnSpPr>
            <p:spPr>
              <a:xfrm rot="-9468003">
                <a:off x="788920" y="-34932"/>
                <a:ext cx="368410" cy="29822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1" name="Google Shape;31;p2"/>
            <p:cNvSpPr/>
            <p:nvPr/>
          </p:nvSpPr>
          <p:spPr>
            <a:xfrm rot="1316922" flipH="1">
              <a:off x="8773224" y="2145043"/>
              <a:ext cx="43341" cy="42562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rot="5400000" flipH="1">
            <a:off x="6807156" y="2720097"/>
            <a:ext cx="2365347" cy="2923643"/>
            <a:chOff x="-174352" y="-261625"/>
            <a:chExt cx="2540652" cy="3140325"/>
          </a:xfrm>
        </p:grpSpPr>
        <p:cxnSp>
          <p:nvCxnSpPr>
            <p:cNvPr id="49" name="Google Shape;49;p2"/>
            <p:cNvCxnSpPr>
              <a:stCxn id="50" idx="6"/>
              <a:endCxn id="51" idx="1"/>
            </p:cNvCxnSpPr>
            <p:nvPr/>
          </p:nvCxnSpPr>
          <p:spPr>
            <a:xfrm rot="-5400000" flipH="1">
              <a:off x="1200975" y="259981"/>
              <a:ext cx="1037100" cy="121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2"/>
            <p:cNvCxnSpPr>
              <a:stCxn id="53" idx="7"/>
              <a:endCxn id="51" idx="3"/>
            </p:cNvCxnSpPr>
            <p:nvPr/>
          </p:nvCxnSpPr>
          <p:spPr>
            <a:xfrm rot="-5400000">
              <a:off x="1995527" y="1384673"/>
              <a:ext cx="295800" cy="363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2"/>
            <p:cNvCxnSpPr>
              <a:endCxn id="51" idx="0"/>
            </p:cNvCxnSpPr>
            <p:nvPr/>
          </p:nvCxnSpPr>
          <p:spPr>
            <a:xfrm rot="-5400000" flipH="1">
              <a:off x="1238900" y="273675"/>
              <a:ext cx="1488600" cy="71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2"/>
            <p:cNvCxnSpPr>
              <a:stCxn id="56" idx="6"/>
              <a:endCxn id="51" idx="2"/>
            </p:cNvCxnSpPr>
            <p:nvPr/>
          </p:nvCxnSpPr>
          <p:spPr>
            <a:xfrm rot="-5400000" flipH="1">
              <a:off x="1731500" y="814475"/>
              <a:ext cx="432900" cy="740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2"/>
            <p:cNvCxnSpPr>
              <a:stCxn id="58" idx="5"/>
              <a:endCxn id="59" idx="1"/>
            </p:cNvCxnSpPr>
            <p:nvPr/>
          </p:nvCxnSpPr>
          <p:spPr>
            <a:xfrm rot="-5400000" flipH="1">
              <a:off x="721027" y="1748577"/>
              <a:ext cx="524100" cy="29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2"/>
            <p:cNvCxnSpPr>
              <a:stCxn id="50" idx="5"/>
              <a:endCxn id="56" idx="0"/>
            </p:cNvCxnSpPr>
            <p:nvPr/>
          </p:nvCxnSpPr>
          <p:spPr>
            <a:xfrm rot="-5400000" flipH="1">
              <a:off x="1040302" y="430658"/>
              <a:ext cx="579900" cy="44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2"/>
            <p:cNvCxnSpPr>
              <a:stCxn id="62" idx="0"/>
              <a:endCxn id="56" idx="3"/>
            </p:cNvCxnSpPr>
            <p:nvPr/>
          </p:nvCxnSpPr>
          <p:spPr>
            <a:xfrm rot="-5400000">
              <a:off x="-4625" y="1289150"/>
              <a:ext cx="1845300" cy="123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2"/>
            <p:cNvCxnSpPr>
              <a:stCxn id="64" idx="5"/>
              <a:endCxn id="65" idx="2"/>
            </p:cNvCxnSpPr>
            <p:nvPr/>
          </p:nvCxnSpPr>
          <p:spPr>
            <a:xfrm rot="-5400000" flipH="1">
              <a:off x="787927" y="796014"/>
              <a:ext cx="1218600" cy="169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2"/>
            <p:cNvCxnSpPr>
              <a:endCxn id="53" idx="3"/>
            </p:cNvCxnSpPr>
            <p:nvPr/>
          </p:nvCxnSpPr>
          <p:spPr>
            <a:xfrm rot="-5400000">
              <a:off x="705423" y="983077"/>
              <a:ext cx="457200" cy="198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2"/>
            <p:cNvCxnSpPr>
              <a:stCxn id="62" idx="6"/>
              <a:endCxn id="59" idx="3"/>
            </p:cNvCxnSpPr>
            <p:nvPr/>
          </p:nvCxnSpPr>
          <p:spPr>
            <a:xfrm rot="-5400000">
              <a:off x="395275" y="2119850"/>
              <a:ext cx="663000" cy="80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2"/>
            <p:cNvCxnSpPr>
              <a:stCxn id="64" idx="6"/>
              <a:endCxn id="56" idx="2"/>
            </p:cNvCxnSpPr>
            <p:nvPr/>
          </p:nvCxnSpPr>
          <p:spPr>
            <a:xfrm rot="-5400000">
              <a:off x="1017600" y="506238"/>
              <a:ext cx="50100" cy="973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2"/>
            <p:cNvCxnSpPr>
              <a:stCxn id="64" idx="7"/>
              <a:endCxn id="50" idx="4"/>
            </p:cNvCxnSpPr>
            <p:nvPr/>
          </p:nvCxnSpPr>
          <p:spPr>
            <a:xfrm rot="-5400000">
              <a:off x="504277" y="415511"/>
              <a:ext cx="630000" cy="54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2"/>
            <p:cNvCxnSpPr>
              <a:endCxn id="58" idx="3"/>
            </p:cNvCxnSpPr>
            <p:nvPr/>
          </p:nvCxnSpPr>
          <p:spPr>
            <a:xfrm rot="-5400000">
              <a:off x="96173" y="1444377"/>
              <a:ext cx="517200" cy="89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2"/>
            <p:cNvCxnSpPr>
              <a:endCxn id="64" idx="3"/>
            </p:cNvCxnSpPr>
            <p:nvPr/>
          </p:nvCxnSpPr>
          <p:spPr>
            <a:xfrm rot="-5400000">
              <a:off x="-177577" y="1172064"/>
              <a:ext cx="828900" cy="55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2"/>
            <p:cNvCxnSpPr>
              <a:endCxn id="50" idx="3"/>
            </p:cNvCxnSpPr>
            <p:nvPr/>
          </p:nvCxnSpPr>
          <p:spPr>
            <a:xfrm rot="-5400000">
              <a:off x="88298" y="101408"/>
              <a:ext cx="721800" cy="124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2"/>
            <p:cNvCxnSpPr>
              <a:endCxn id="58" idx="1"/>
            </p:cNvCxnSpPr>
            <p:nvPr/>
          </p:nvCxnSpPr>
          <p:spPr>
            <a:xfrm rot="-5400000" flipH="1">
              <a:off x="95423" y="892273"/>
              <a:ext cx="600600" cy="813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2"/>
            <p:cNvCxnSpPr>
              <a:endCxn id="75" idx="4"/>
            </p:cNvCxnSpPr>
            <p:nvPr/>
          </p:nvCxnSpPr>
          <p:spPr>
            <a:xfrm rot="-5400000">
              <a:off x="-68250" y="484325"/>
              <a:ext cx="551400" cy="46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2"/>
            <p:cNvCxnSpPr>
              <a:stCxn id="75" idx="6"/>
              <a:endCxn id="50" idx="2"/>
            </p:cNvCxnSpPr>
            <p:nvPr/>
          </p:nvCxnSpPr>
          <p:spPr>
            <a:xfrm rot="-5400000">
              <a:off x="729900" y="80675"/>
              <a:ext cx="69600" cy="60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2"/>
            <p:cNvCxnSpPr>
              <a:endCxn id="75" idx="0"/>
            </p:cNvCxnSpPr>
            <p:nvPr/>
          </p:nvCxnSpPr>
          <p:spPr>
            <a:xfrm rot="-5400000" flipH="1">
              <a:off x="3150" y="-43975"/>
              <a:ext cx="654000" cy="21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2"/>
            <p:cNvCxnSpPr>
              <a:endCxn id="75" idx="3"/>
            </p:cNvCxnSpPr>
            <p:nvPr/>
          </p:nvCxnSpPr>
          <p:spPr>
            <a:xfrm rot="-5400000">
              <a:off x="45173" y="254952"/>
              <a:ext cx="198600" cy="555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2"/>
            <p:cNvCxnSpPr>
              <a:stCxn id="56" idx="4"/>
              <a:endCxn id="53" idx="0"/>
            </p:cNvCxnSpPr>
            <p:nvPr/>
          </p:nvCxnSpPr>
          <p:spPr>
            <a:xfrm rot="-5400000" flipH="1">
              <a:off x="1391900" y="1154075"/>
              <a:ext cx="714900" cy="39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2"/>
            <p:cNvCxnSpPr>
              <a:stCxn id="53" idx="5"/>
              <a:endCxn id="65" idx="1"/>
            </p:cNvCxnSpPr>
            <p:nvPr/>
          </p:nvCxnSpPr>
          <p:spPr>
            <a:xfrm rot="-5400000" flipH="1">
              <a:off x="1863077" y="1847077"/>
              <a:ext cx="488400" cy="290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2"/>
            <p:cNvCxnSpPr>
              <a:stCxn id="51" idx="4"/>
              <a:endCxn id="65" idx="0"/>
            </p:cNvCxnSpPr>
            <p:nvPr/>
          </p:nvCxnSpPr>
          <p:spPr>
            <a:xfrm rot="5400000">
              <a:off x="1903850" y="1791225"/>
              <a:ext cx="804300" cy="7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62;p2"/>
            <p:cNvSpPr/>
            <p:nvPr/>
          </p:nvSpPr>
          <p:spPr>
            <a:xfrm>
              <a:off x="275275" y="28304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122850" y="21504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45700" y="222965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318000" y="137692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529600" y="94392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065675" y="322831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95150" y="15920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07450" y="994038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15350" y="39237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cxnSp>
          <p:nvCxnSpPr>
            <p:cNvPr id="82" name="Google Shape;82;p2"/>
            <p:cNvCxnSpPr>
              <a:stCxn id="64" idx="4"/>
              <a:endCxn id="58" idx="0"/>
            </p:cNvCxnSpPr>
            <p:nvPr/>
          </p:nvCxnSpPr>
          <p:spPr>
            <a:xfrm rot="-5400000" flipH="1">
              <a:off x="400650" y="1173288"/>
              <a:ext cx="549600" cy="287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2"/>
            <p:cNvCxnSpPr>
              <a:stCxn id="50" idx="0"/>
            </p:cNvCxnSpPr>
            <p:nvPr/>
          </p:nvCxnSpPr>
          <p:spPr>
            <a:xfrm rot="5400000" flipH="1">
              <a:off x="764475" y="-2519"/>
              <a:ext cx="417300" cy="23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" name="Google Shape;53;p2"/>
            <p:cNvSpPr/>
            <p:nvPr/>
          </p:nvSpPr>
          <p:spPr>
            <a:xfrm>
              <a:off x="1920700" y="17070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</p:grpSp>
      <p:sp>
        <p:nvSpPr>
          <p:cNvPr id="84" name="Google Shape;84;p2"/>
          <p:cNvSpPr/>
          <p:nvPr/>
        </p:nvSpPr>
        <p:spPr>
          <a:xfrm>
            <a:off x="0" y="0"/>
            <a:ext cx="9143488" cy="5143498"/>
          </a:xfrm>
          <a:custGeom>
            <a:avLst/>
            <a:gdLst/>
            <a:ahLst/>
            <a:cxnLst/>
            <a:rect l="l" t="t" r="r" b="b"/>
            <a:pathLst>
              <a:path w="285801" h="160772" extrusionOk="0">
                <a:moveTo>
                  <a:pt x="273802" y="5344"/>
                </a:moveTo>
                <a:cubicBezTo>
                  <a:pt x="277482" y="5394"/>
                  <a:pt x="280456" y="8369"/>
                  <a:pt x="280456" y="11999"/>
                </a:cubicBezTo>
                <a:lnTo>
                  <a:pt x="280456" y="148722"/>
                </a:lnTo>
                <a:cubicBezTo>
                  <a:pt x="280406" y="152403"/>
                  <a:pt x="277432" y="155377"/>
                  <a:pt x="273751" y="155377"/>
                </a:cubicBezTo>
                <a:lnTo>
                  <a:pt x="11999" y="155377"/>
                </a:lnTo>
                <a:cubicBezTo>
                  <a:pt x="8369" y="155377"/>
                  <a:pt x="5344" y="152403"/>
                  <a:pt x="5344" y="148722"/>
                </a:cubicBezTo>
                <a:lnTo>
                  <a:pt x="5344" y="11999"/>
                </a:lnTo>
                <a:cubicBezTo>
                  <a:pt x="5394" y="8318"/>
                  <a:pt x="8369" y="5344"/>
                  <a:pt x="11999" y="5344"/>
                </a:cubicBezTo>
                <a:close/>
                <a:moveTo>
                  <a:pt x="0" y="0"/>
                </a:moveTo>
                <a:lnTo>
                  <a:pt x="0" y="160771"/>
                </a:lnTo>
                <a:lnTo>
                  <a:pt x="285800" y="160771"/>
                </a:lnTo>
                <a:lnTo>
                  <a:pt x="2858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>
            <a:spLocks noGrp="1"/>
          </p:cNvSpPr>
          <p:nvPr>
            <p:ph type="title"/>
          </p:nvPr>
        </p:nvSpPr>
        <p:spPr>
          <a:xfrm>
            <a:off x="2467575" y="2289580"/>
            <a:ext cx="42090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3"/>
          <p:cNvSpPr txBox="1">
            <a:spLocks noGrp="1"/>
          </p:cNvSpPr>
          <p:nvPr>
            <p:ph type="subTitle" idx="1"/>
          </p:nvPr>
        </p:nvSpPr>
        <p:spPr>
          <a:xfrm>
            <a:off x="3221775" y="2902775"/>
            <a:ext cx="27006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3"/>
          <p:cNvSpPr txBox="1">
            <a:spLocks noGrp="1"/>
          </p:cNvSpPr>
          <p:nvPr>
            <p:ph type="title" idx="2" hasCustomPrompt="1"/>
          </p:nvPr>
        </p:nvSpPr>
        <p:spPr>
          <a:xfrm>
            <a:off x="3874350" y="1532424"/>
            <a:ext cx="13956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89" name="Google Shape;89;p3"/>
          <p:cNvGrpSpPr/>
          <p:nvPr/>
        </p:nvGrpSpPr>
        <p:grpSpPr>
          <a:xfrm>
            <a:off x="5106697" y="-1797868"/>
            <a:ext cx="4818584" cy="4985063"/>
            <a:chOff x="5106697" y="-1797868"/>
            <a:chExt cx="4818584" cy="4985063"/>
          </a:xfrm>
        </p:grpSpPr>
        <p:grpSp>
          <p:nvGrpSpPr>
            <p:cNvPr id="90" name="Google Shape;90;p3"/>
            <p:cNvGrpSpPr/>
            <p:nvPr/>
          </p:nvGrpSpPr>
          <p:grpSpPr>
            <a:xfrm rot="1311506" flipH="1">
              <a:off x="5689588" y="-1253506"/>
              <a:ext cx="3652803" cy="3896338"/>
              <a:chOff x="-193810" y="-1102275"/>
              <a:chExt cx="4079160" cy="4433253"/>
            </a:xfrm>
          </p:grpSpPr>
          <p:cxnSp>
            <p:nvCxnSpPr>
              <p:cNvPr id="91" name="Google Shape;91;p3"/>
              <p:cNvCxnSpPr>
                <a:stCxn id="92" idx="6"/>
                <a:endCxn id="93" idx="1"/>
              </p:cNvCxnSpPr>
              <p:nvPr/>
            </p:nvCxnSpPr>
            <p:spPr>
              <a:xfrm rot="-9469060" flipH="1">
                <a:off x="1184962" y="-52705"/>
                <a:ext cx="2212126" cy="84587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Google Shape;94;p3"/>
              <p:cNvCxnSpPr>
                <a:endCxn id="93" idx="0"/>
              </p:cNvCxnSpPr>
              <p:nvPr/>
            </p:nvCxnSpPr>
            <p:spPr>
              <a:xfrm rot="1331240">
                <a:off x="2522444" y="-911695"/>
                <a:ext cx="1207511" cy="11074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Google Shape;95;p3"/>
              <p:cNvCxnSpPr>
                <a:stCxn id="96" idx="6"/>
                <a:endCxn id="93" idx="2"/>
              </p:cNvCxnSpPr>
              <p:nvPr/>
            </p:nvCxnSpPr>
            <p:spPr>
              <a:xfrm rot="-9469246" flipH="1">
                <a:off x="1742242" y="75476"/>
                <a:ext cx="1554415" cy="122749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" name="Google Shape;97;p3"/>
              <p:cNvCxnSpPr>
                <a:stCxn id="98" idx="5"/>
                <a:endCxn id="99" idx="1"/>
              </p:cNvCxnSpPr>
              <p:nvPr/>
            </p:nvCxnSpPr>
            <p:spPr>
              <a:xfrm rot="1331675">
                <a:off x="695500" y="1664106"/>
                <a:ext cx="292254" cy="71974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3"/>
              <p:cNvCxnSpPr>
                <a:stCxn id="92" idx="5"/>
                <a:endCxn id="96" idx="0"/>
              </p:cNvCxnSpPr>
              <p:nvPr/>
            </p:nvCxnSpPr>
            <p:spPr>
              <a:xfrm rot="1330715">
                <a:off x="1017135" y="469797"/>
                <a:ext cx="626234" cy="36842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3"/>
              <p:cNvCxnSpPr>
                <a:stCxn id="102" idx="0"/>
                <a:endCxn id="96" idx="3"/>
              </p:cNvCxnSpPr>
              <p:nvPr/>
            </p:nvCxnSpPr>
            <p:spPr>
              <a:xfrm rot="-9468992" flipH="1">
                <a:off x="253143" y="737790"/>
                <a:ext cx="860494" cy="251577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" name="Google Shape;103;p3"/>
              <p:cNvCxnSpPr>
                <a:stCxn id="104" idx="5"/>
                <a:endCxn id="105" idx="2"/>
              </p:cNvCxnSpPr>
              <p:nvPr/>
            </p:nvCxnSpPr>
            <p:spPr>
              <a:xfrm rot="-9469073" flipH="1">
                <a:off x="564077" y="929372"/>
                <a:ext cx="2615799" cy="62068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3"/>
              <p:cNvCxnSpPr>
                <a:stCxn id="107" idx="6"/>
                <a:endCxn id="108" idx="3"/>
              </p:cNvCxnSpPr>
              <p:nvPr/>
            </p:nvCxnSpPr>
            <p:spPr>
              <a:xfrm rot="-9469056" flipH="1">
                <a:off x="42508" y="1560812"/>
                <a:ext cx="1248290" cy="82954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" name="Google Shape;109;p3"/>
              <p:cNvCxnSpPr>
                <a:stCxn id="102" idx="6"/>
                <a:endCxn id="99" idx="3"/>
              </p:cNvCxnSpPr>
              <p:nvPr/>
            </p:nvCxnSpPr>
            <p:spPr>
              <a:xfrm rot="-9469426" flipH="1">
                <a:off x="-6967" y="2282970"/>
                <a:ext cx="715314" cy="91311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" name="Google Shape;110;p3"/>
              <p:cNvCxnSpPr>
                <a:stCxn id="104" idx="6"/>
                <a:endCxn id="96" idx="2"/>
              </p:cNvCxnSpPr>
              <p:nvPr/>
            </p:nvCxnSpPr>
            <p:spPr>
              <a:xfrm rot="-9469105" flipH="1">
                <a:off x="597668" y="786085"/>
                <a:ext cx="889964" cy="41410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" name="Google Shape;111;p3"/>
              <p:cNvCxnSpPr>
                <a:stCxn id="104" idx="7"/>
                <a:endCxn id="92" idx="4"/>
              </p:cNvCxnSpPr>
              <p:nvPr/>
            </p:nvCxnSpPr>
            <p:spPr>
              <a:xfrm rot="-9471169" flipH="1">
                <a:off x="680810" y="292284"/>
                <a:ext cx="276933" cy="78765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" name="Google Shape;112;p3"/>
              <p:cNvCxnSpPr>
                <a:stCxn id="107" idx="7"/>
                <a:endCxn id="98" idx="3"/>
              </p:cNvCxnSpPr>
              <p:nvPr/>
            </p:nvCxnSpPr>
            <p:spPr>
              <a:xfrm rot="-9468858" flipH="1">
                <a:off x="47142" y="1486330"/>
                <a:ext cx="639549" cy="76999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Google Shape;113;p3"/>
              <p:cNvCxnSpPr>
                <a:stCxn id="107" idx="0"/>
                <a:endCxn id="104" idx="3"/>
              </p:cNvCxnSpPr>
              <p:nvPr/>
            </p:nvCxnSpPr>
            <p:spPr>
              <a:xfrm rot="-9466557" flipH="1">
                <a:off x="127653" y="961430"/>
                <a:ext cx="173704" cy="121496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" name="Google Shape;114;p3"/>
              <p:cNvCxnSpPr>
                <a:endCxn id="92" idx="3"/>
              </p:cNvCxnSpPr>
              <p:nvPr/>
            </p:nvCxnSpPr>
            <p:spPr>
              <a:xfrm rot="-9469196" flipH="1">
                <a:off x="-1773" y="155277"/>
                <a:ext cx="901942" cy="113936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Google Shape;115;p3"/>
              <p:cNvCxnSpPr>
                <a:endCxn id="98" idx="1"/>
              </p:cNvCxnSpPr>
              <p:nvPr/>
            </p:nvCxnSpPr>
            <p:spPr>
              <a:xfrm rot="1330670">
                <a:off x="-91849" y="1174118"/>
                <a:ext cx="975144" cy="2493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16;p3"/>
              <p:cNvCxnSpPr>
                <a:endCxn id="117" idx="4"/>
              </p:cNvCxnSpPr>
              <p:nvPr/>
            </p:nvCxnSpPr>
            <p:spPr>
              <a:xfrm rot="-9468959" flipH="1">
                <a:off x="90654" y="373413"/>
                <a:ext cx="233591" cy="68592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" name="Google Shape;118;p3"/>
              <p:cNvCxnSpPr>
                <a:stCxn id="117" idx="6"/>
                <a:endCxn id="92" idx="2"/>
              </p:cNvCxnSpPr>
              <p:nvPr/>
            </p:nvCxnSpPr>
            <p:spPr>
              <a:xfrm rot="-9468700" flipH="1">
                <a:off x="496596" y="235789"/>
                <a:ext cx="536208" cy="29187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" name="Google Shape;119;p3"/>
              <p:cNvCxnSpPr>
                <a:endCxn id="117" idx="0"/>
              </p:cNvCxnSpPr>
              <p:nvPr/>
            </p:nvCxnSpPr>
            <p:spPr>
              <a:xfrm rot="1330704">
                <a:off x="110013" y="-196192"/>
                <a:ext cx="440275" cy="52313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" name="Google Shape;120;p3"/>
              <p:cNvCxnSpPr>
                <a:endCxn id="117" idx="3"/>
              </p:cNvCxnSpPr>
              <p:nvPr/>
            </p:nvCxnSpPr>
            <p:spPr>
              <a:xfrm rot="-9468752" flipH="1">
                <a:off x="-78756" y="335961"/>
                <a:ext cx="446459" cy="3938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" name="Google Shape;121;p3"/>
              <p:cNvCxnSpPr>
                <a:stCxn id="96" idx="4"/>
                <a:endCxn id="108" idx="0"/>
              </p:cNvCxnSpPr>
              <p:nvPr/>
            </p:nvCxnSpPr>
            <p:spPr>
              <a:xfrm rot="1331827">
                <a:off x="1406021" y="994616"/>
                <a:ext cx="153258" cy="78631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Google Shape;122;p3"/>
              <p:cNvCxnSpPr>
                <a:stCxn id="93" idx="3"/>
                <a:endCxn id="105" idx="6"/>
              </p:cNvCxnSpPr>
              <p:nvPr/>
            </p:nvCxnSpPr>
            <p:spPr>
              <a:xfrm rot="1331099">
                <a:off x="3276821" y="422729"/>
                <a:ext cx="158105" cy="102604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" name="Google Shape;102;p3"/>
              <p:cNvSpPr/>
              <p:nvPr/>
            </p:nvSpPr>
            <p:spPr>
              <a:xfrm>
                <a:off x="-193810" y="3006078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839723" y="2407714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3195316" y="1419926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1387300" y="1783200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3461000" y="386325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1529600" y="943925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1065675" y="322831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795150" y="1592000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07450" y="994038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415350" y="392375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cxnSp>
            <p:nvCxnSpPr>
              <p:cNvPr id="123" name="Google Shape;123;p3"/>
              <p:cNvCxnSpPr>
                <a:stCxn id="104" idx="4"/>
                <a:endCxn id="98" idx="0"/>
              </p:cNvCxnSpPr>
              <p:nvPr/>
            </p:nvCxnSpPr>
            <p:spPr>
              <a:xfrm rot="1331875">
                <a:off x="441998" y="1117020"/>
                <a:ext cx="466905" cy="40023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124;p3"/>
              <p:cNvCxnSpPr>
                <a:stCxn id="92" idx="0"/>
              </p:cNvCxnSpPr>
              <p:nvPr/>
            </p:nvCxnSpPr>
            <p:spPr>
              <a:xfrm rot="-9468003">
                <a:off x="788920" y="-34932"/>
                <a:ext cx="368410" cy="29822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07" name="Google Shape;107;p3"/>
            <p:cNvSpPr/>
            <p:nvPr/>
          </p:nvSpPr>
          <p:spPr>
            <a:xfrm rot="1316922" flipH="1">
              <a:off x="8773224" y="2145043"/>
              <a:ext cx="43341" cy="42562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3"/>
          <p:cNvGrpSpPr/>
          <p:nvPr/>
        </p:nvGrpSpPr>
        <p:grpSpPr>
          <a:xfrm rot="10800000">
            <a:off x="-672116" y="1912994"/>
            <a:ext cx="4813326" cy="5006273"/>
            <a:chOff x="5095784" y="-1797868"/>
            <a:chExt cx="4813326" cy="5006273"/>
          </a:xfrm>
        </p:grpSpPr>
        <p:grpSp>
          <p:nvGrpSpPr>
            <p:cNvPr id="126" name="Google Shape;126;p3"/>
            <p:cNvGrpSpPr/>
            <p:nvPr/>
          </p:nvGrpSpPr>
          <p:grpSpPr>
            <a:xfrm rot="1311506" flipH="1">
              <a:off x="5684758" y="-1257786"/>
              <a:ext cx="3635378" cy="3926108"/>
              <a:chOff x="-174352" y="-1102275"/>
              <a:chExt cx="4059702" cy="4467125"/>
            </a:xfrm>
          </p:grpSpPr>
          <p:cxnSp>
            <p:nvCxnSpPr>
              <p:cNvPr id="127" name="Google Shape;127;p3"/>
              <p:cNvCxnSpPr>
                <a:stCxn id="128" idx="6"/>
                <a:endCxn id="129" idx="1"/>
              </p:cNvCxnSpPr>
              <p:nvPr/>
            </p:nvCxnSpPr>
            <p:spPr>
              <a:xfrm rot="-9469060" flipH="1">
                <a:off x="1184962" y="-52705"/>
                <a:ext cx="2212126" cy="84587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3"/>
              <p:cNvCxnSpPr>
                <a:stCxn id="131" idx="7"/>
                <a:endCxn id="129" idx="3"/>
              </p:cNvCxnSpPr>
              <p:nvPr/>
            </p:nvCxnSpPr>
            <p:spPr>
              <a:xfrm rot="-9468814" flipH="1">
                <a:off x="1743703" y="92847"/>
                <a:ext cx="1409348" cy="203225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132;p3"/>
              <p:cNvCxnSpPr>
                <a:endCxn id="129" idx="0"/>
              </p:cNvCxnSpPr>
              <p:nvPr/>
            </p:nvCxnSpPr>
            <p:spPr>
              <a:xfrm rot="1331240">
                <a:off x="2522444" y="-911695"/>
                <a:ext cx="1207511" cy="11074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" name="Google Shape;133;p3"/>
              <p:cNvCxnSpPr>
                <a:stCxn id="134" idx="6"/>
                <a:endCxn id="129" idx="2"/>
              </p:cNvCxnSpPr>
              <p:nvPr/>
            </p:nvCxnSpPr>
            <p:spPr>
              <a:xfrm rot="-9469246" flipH="1">
                <a:off x="1742242" y="75476"/>
                <a:ext cx="1554415" cy="122749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Google Shape;135;p3"/>
              <p:cNvCxnSpPr>
                <a:stCxn id="136" idx="5"/>
                <a:endCxn id="137" idx="1"/>
              </p:cNvCxnSpPr>
              <p:nvPr/>
            </p:nvCxnSpPr>
            <p:spPr>
              <a:xfrm rot="1330821">
                <a:off x="751585" y="1708029"/>
                <a:ext cx="463283" cy="37449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3"/>
              <p:cNvCxnSpPr>
                <a:stCxn id="128" idx="5"/>
                <a:endCxn id="134" idx="0"/>
              </p:cNvCxnSpPr>
              <p:nvPr/>
            </p:nvCxnSpPr>
            <p:spPr>
              <a:xfrm rot="1330715">
                <a:off x="1017135" y="469797"/>
                <a:ext cx="626234" cy="36842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" name="Google Shape;139;p3"/>
              <p:cNvCxnSpPr>
                <a:stCxn id="140" idx="0"/>
                <a:endCxn id="134" idx="3"/>
              </p:cNvCxnSpPr>
              <p:nvPr/>
            </p:nvCxnSpPr>
            <p:spPr>
              <a:xfrm rot="-9468655" flipH="1">
                <a:off x="582468" y="802411"/>
                <a:ext cx="518715" cy="251577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" name="Google Shape;141;p3"/>
              <p:cNvCxnSpPr>
                <a:stCxn id="142" idx="5"/>
                <a:endCxn id="143" idx="2"/>
              </p:cNvCxnSpPr>
              <p:nvPr/>
            </p:nvCxnSpPr>
            <p:spPr>
              <a:xfrm rot="-9469330" flipH="1">
                <a:off x="536288" y="1082434"/>
                <a:ext cx="2102878" cy="3619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" name="Google Shape;144;p3"/>
              <p:cNvCxnSpPr>
                <a:stCxn id="145" idx="6"/>
                <a:endCxn id="131" idx="3"/>
              </p:cNvCxnSpPr>
              <p:nvPr/>
            </p:nvCxnSpPr>
            <p:spPr>
              <a:xfrm rot="-9469056" flipH="1">
                <a:off x="42508" y="1560812"/>
                <a:ext cx="1248290" cy="82954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46;p3"/>
              <p:cNvCxnSpPr>
                <a:stCxn id="140" idx="6"/>
                <a:endCxn id="137" idx="3"/>
              </p:cNvCxnSpPr>
              <p:nvPr/>
            </p:nvCxnSpPr>
            <p:spPr>
              <a:xfrm rot="-9469044" flipH="1">
                <a:off x="378432" y="2046269"/>
                <a:ext cx="544285" cy="125836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" name="Google Shape;147;p3"/>
              <p:cNvCxnSpPr>
                <a:stCxn id="142" idx="6"/>
                <a:endCxn id="134" idx="2"/>
              </p:cNvCxnSpPr>
              <p:nvPr/>
            </p:nvCxnSpPr>
            <p:spPr>
              <a:xfrm rot="-9469105" flipH="1">
                <a:off x="597668" y="786085"/>
                <a:ext cx="889964" cy="41410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48;p3"/>
              <p:cNvCxnSpPr>
                <a:stCxn id="142" idx="7"/>
                <a:endCxn id="128" idx="4"/>
              </p:cNvCxnSpPr>
              <p:nvPr/>
            </p:nvCxnSpPr>
            <p:spPr>
              <a:xfrm rot="-9471169" flipH="1">
                <a:off x="680810" y="292284"/>
                <a:ext cx="276933" cy="78765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3"/>
              <p:cNvCxnSpPr>
                <a:stCxn id="145" idx="7"/>
                <a:endCxn id="136" idx="3"/>
              </p:cNvCxnSpPr>
              <p:nvPr/>
            </p:nvCxnSpPr>
            <p:spPr>
              <a:xfrm rot="-9468858" flipH="1">
                <a:off x="47142" y="1486330"/>
                <a:ext cx="639549" cy="76999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3"/>
              <p:cNvCxnSpPr>
                <a:stCxn id="145" idx="0"/>
                <a:endCxn id="142" idx="3"/>
              </p:cNvCxnSpPr>
              <p:nvPr/>
            </p:nvCxnSpPr>
            <p:spPr>
              <a:xfrm rot="-9466557" flipH="1">
                <a:off x="127653" y="961430"/>
                <a:ext cx="173704" cy="121496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3"/>
              <p:cNvCxnSpPr>
                <a:endCxn id="128" idx="3"/>
              </p:cNvCxnSpPr>
              <p:nvPr/>
            </p:nvCxnSpPr>
            <p:spPr>
              <a:xfrm rot="-9469196" flipH="1">
                <a:off x="-1773" y="155277"/>
                <a:ext cx="901942" cy="113936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52;p3"/>
              <p:cNvCxnSpPr>
                <a:endCxn id="136" idx="1"/>
              </p:cNvCxnSpPr>
              <p:nvPr/>
            </p:nvCxnSpPr>
            <p:spPr>
              <a:xfrm rot="1330670">
                <a:off x="-91849" y="1174118"/>
                <a:ext cx="975144" cy="2493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" name="Google Shape;153;p3"/>
              <p:cNvCxnSpPr>
                <a:endCxn id="154" idx="4"/>
              </p:cNvCxnSpPr>
              <p:nvPr/>
            </p:nvCxnSpPr>
            <p:spPr>
              <a:xfrm rot="-9468959" flipH="1">
                <a:off x="90654" y="373413"/>
                <a:ext cx="233591" cy="68592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3"/>
              <p:cNvCxnSpPr>
                <a:stCxn id="154" idx="6"/>
                <a:endCxn id="128" idx="2"/>
              </p:cNvCxnSpPr>
              <p:nvPr/>
            </p:nvCxnSpPr>
            <p:spPr>
              <a:xfrm rot="-9468700" flipH="1">
                <a:off x="496596" y="235789"/>
                <a:ext cx="536208" cy="29187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" name="Google Shape;156;p3"/>
              <p:cNvCxnSpPr>
                <a:endCxn id="154" idx="0"/>
              </p:cNvCxnSpPr>
              <p:nvPr/>
            </p:nvCxnSpPr>
            <p:spPr>
              <a:xfrm rot="1330704">
                <a:off x="110013" y="-196192"/>
                <a:ext cx="440275" cy="52313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3"/>
              <p:cNvCxnSpPr>
                <a:endCxn id="154" idx="3"/>
              </p:cNvCxnSpPr>
              <p:nvPr/>
            </p:nvCxnSpPr>
            <p:spPr>
              <a:xfrm rot="-9468752" flipH="1">
                <a:off x="-78756" y="335961"/>
                <a:ext cx="446459" cy="3938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3"/>
              <p:cNvCxnSpPr>
                <a:stCxn id="134" idx="4"/>
                <a:endCxn id="131" idx="0"/>
              </p:cNvCxnSpPr>
              <p:nvPr/>
            </p:nvCxnSpPr>
            <p:spPr>
              <a:xfrm rot="1331827">
                <a:off x="1406021" y="994616"/>
                <a:ext cx="153258" cy="78631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Google Shape;159;p3"/>
              <p:cNvCxnSpPr>
                <a:stCxn id="129" idx="3"/>
                <a:endCxn id="143" idx="6"/>
              </p:cNvCxnSpPr>
              <p:nvPr/>
            </p:nvCxnSpPr>
            <p:spPr>
              <a:xfrm rot="1332373" flipH="1">
                <a:off x="2894215" y="317077"/>
                <a:ext cx="354817" cy="128504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0" name="Google Shape;140;p3"/>
              <p:cNvSpPr/>
              <p:nvPr/>
            </p:nvSpPr>
            <p:spPr>
              <a:xfrm>
                <a:off x="122875" y="3135200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1122850" y="2150400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2626700" y="1467650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1387300" y="1783200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3461000" y="386325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1529600" y="943925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1065675" y="322831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795150" y="1592000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07450" y="994038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415350" y="392375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cxnSp>
            <p:nvCxnSpPr>
              <p:cNvPr id="160" name="Google Shape;160;p3"/>
              <p:cNvCxnSpPr>
                <a:stCxn id="142" idx="4"/>
                <a:endCxn id="136" idx="0"/>
              </p:cNvCxnSpPr>
              <p:nvPr/>
            </p:nvCxnSpPr>
            <p:spPr>
              <a:xfrm rot="1331875">
                <a:off x="441998" y="1117020"/>
                <a:ext cx="466905" cy="40023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3"/>
              <p:cNvCxnSpPr>
                <a:stCxn id="128" idx="0"/>
              </p:cNvCxnSpPr>
              <p:nvPr/>
            </p:nvCxnSpPr>
            <p:spPr>
              <a:xfrm rot="-9468003">
                <a:off x="788920" y="-34932"/>
                <a:ext cx="368410" cy="29822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" name="Google Shape;145;p3"/>
            <p:cNvSpPr/>
            <p:nvPr/>
          </p:nvSpPr>
          <p:spPr>
            <a:xfrm rot="1316922" flipH="1">
              <a:off x="8773224" y="2145043"/>
              <a:ext cx="43341" cy="42562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3"/>
          <p:cNvGrpSpPr/>
          <p:nvPr/>
        </p:nvGrpSpPr>
        <p:grpSpPr>
          <a:xfrm rot="5400000" flipH="1">
            <a:off x="6724073" y="2803180"/>
            <a:ext cx="2240988" cy="2633118"/>
            <a:chOff x="-40777" y="50431"/>
            <a:chExt cx="2407077" cy="2828269"/>
          </a:xfrm>
        </p:grpSpPr>
        <p:cxnSp>
          <p:nvCxnSpPr>
            <p:cNvPr id="163" name="Google Shape;163;p3"/>
            <p:cNvCxnSpPr>
              <a:stCxn id="164" idx="7"/>
              <a:endCxn id="165" idx="3"/>
            </p:cNvCxnSpPr>
            <p:nvPr/>
          </p:nvCxnSpPr>
          <p:spPr>
            <a:xfrm rot="-5400000">
              <a:off x="1995527" y="1384673"/>
              <a:ext cx="295800" cy="363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3"/>
            <p:cNvCxnSpPr>
              <a:endCxn id="165" idx="0"/>
            </p:cNvCxnSpPr>
            <p:nvPr/>
          </p:nvCxnSpPr>
          <p:spPr>
            <a:xfrm rot="-5400000" flipH="1">
              <a:off x="1581200" y="615975"/>
              <a:ext cx="1266600" cy="25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3"/>
            <p:cNvCxnSpPr>
              <a:stCxn id="168" idx="6"/>
              <a:endCxn id="165" idx="2"/>
            </p:cNvCxnSpPr>
            <p:nvPr/>
          </p:nvCxnSpPr>
          <p:spPr>
            <a:xfrm rot="-5400000" flipH="1">
              <a:off x="1731500" y="814475"/>
              <a:ext cx="432900" cy="740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3"/>
            <p:cNvCxnSpPr>
              <a:stCxn id="170" idx="5"/>
              <a:endCxn id="171" idx="1"/>
            </p:cNvCxnSpPr>
            <p:nvPr/>
          </p:nvCxnSpPr>
          <p:spPr>
            <a:xfrm rot="-5400000" flipH="1">
              <a:off x="721027" y="1748577"/>
              <a:ext cx="524100" cy="29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3"/>
            <p:cNvCxnSpPr>
              <a:stCxn id="173" idx="5"/>
              <a:endCxn id="168" idx="0"/>
            </p:cNvCxnSpPr>
            <p:nvPr/>
          </p:nvCxnSpPr>
          <p:spPr>
            <a:xfrm rot="-5400000" flipH="1">
              <a:off x="1040302" y="430658"/>
              <a:ext cx="579900" cy="44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3"/>
            <p:cNvCxnSpPr>
              <a:stCxn id="175" idx="0"/>
              <a:endCxn id="168" idx="3"/>
            </p:cNvCxnSpPr>
            <p:nvPr/>
          </p:nvCxnSpPr>
          <p:spPr>
            <a:xfrm rot="-5400000">
              <a:off x="-4625" y="1289150"/>
              <a:ext cx="1845300" cy="123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3"/>
            <p:cNvCxnSpPr>
              <a:stCxn id="175" idx="6"/>
              <a:endCxn id="171" idx="3"/>
            </p:cNvCxnSpPr>
            <p:nvPr/>
          </p:nvCxnSpPr>
          <p:spPr>
            <a:xfrm rot="-5400000">
              <a:off x="395275" y="2119850"/>
              <a:ext cx="663000" cy="80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3"/>
            <p:cNvCxnSpPr>
              <a:stCxn id="178" idx="6"/>
              <a:endCxn id="168" idx="2"/>
            </p:cNvCxnSpPr>
            <p:nvPr/>
          </p:nvCxnSpPr>
          <p:spPr>
            <a:xfrm rot="-5400000">
              <a:off x="1017600" y="506238"/>
              <a:ext cx="50100" cy="973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3"/>
            <p:cNvCxnSpPr>
              <a:stCxn id="178" idx="7"/>
              <a:endCxn id="173" idx="4"/>
            </p:cNvCxnSpPr>
            <p:nvPr/>
          </p:nvCxnSpPr>
          <p:spPr>
            <a:xfrm rot="-5400000">
              <a:off x="504277" y="415511"/>
              <a:ext cx="630000" cy="54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3"/>
            <p:cNvCxnSpPr>
              <a:endCxn id="170" idx="3"/>
            </p:cNvCxnSpPr>
            <p:nvPr/>
          </p:nvCxnSpPr>
          <p:spPr>
            <a:xfrm rot="-5400000">
              <a:off x="144323" y="1606827"/>
              <a:ext cx="631500" cy="684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3"/>
            <p:cNvCxnSpPr>
              <a:endCxn id="178" idx="3"/>
            </p:cNvCxnSpPr>
            <p:nvPr/>
          </p:nvCxnSpPr>
          <p:spPr>
            <a:xfrm rot="-5400000">
              <a:off x="-177577" y="1172064"/>
              <a:ext cx="828900" cy="55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3"/>
            <p:cNvCxnSpPr>
              <a:endCxn id="170" idx="1"/>
            </p:cNvCxnSpPr>
            <p:nvPr/>
          </p:nvCxnSpPr>
          <p:spPr>
            <a:xfrm rot="-5400000">
              <a:off x="438173" y="1273723"/>
              <a:ext cx="38700" cy="68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3"/>
            <p:cNvCxnSpPr>
              <a:endCxn id="184" idx="4"/>
            </p:cNvCxnSpPr>
            <p:nvPr/>
          </p:nvCxnSpPr>
          <p:spPr>
            <a:xfrm rot="-5400000">
              <a:off x="-68250" y="484325"/>
              <a:ext cx="551400" cy="46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3"/>
            <p:cNvCxnSpPr>
              <a:stCxn id="184" idx="6"/>
              <a:endCxn id="173" idx="2"/>
            </p:cNvCxnSpPr>
            <p:nvPr/>
          </p:nvCxnSpPr>
          <p:spPr>
            <a:xfrm rot="-5400000">
              <a:off x="729900" y="80675"/>
              <a:ext cx="69600" cy="60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3"/>
            <p:cNvCxnSpPr>
              <a:stCxn id="168" idx="4"/>
              <a:endCxn id="164" idx="0"/>
            </p:cNvCxnSpPr>
            <p:nvPr/>
          </p:nvCxnSpPr>
          <p:spPr>
            <a:xfrm rot="-5400000" flipH="1">
              <a:off x="1391900" y="1154075"/>
              <a:ext cx="714900" cy="39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5" name="Google Shape;175;p3"/>
            <p:cNvSpPr/>
            <p:nvPr/>
          </p:nvSpPr>
          <p:spPr>
            <a:xfrm>
              <a:off x="275275" y="28304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1122850" y="21504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318000" y="137692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529600" y="94392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065675" y="322831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795150" y="15920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507450" y="994038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15350" y="39237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cxnSp>
          <p:nvCxnSpPr>
            <p:cNvPr id="187" name="Google Shape;187;p3"/>
            <p:cNvCxnSpPr>
              <a:stCxn id="178" idx="4"/>
              <a:endCxn id="170" idx="0"/>
            </p:cNvCxnSpPr>
            <p:nvPr/>
          </p:nvCxnSpPr>
          <p:spPr>
            <a:xfrm rot="-5400000" flipH="1">
              <a:off x="400650" y="1173288"/>
              <a:ext cx="549600" cy="287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3"/>
            <p:cNvCxnSpPr>
              <a:stCxn id="173" idx="0"/>
            </p:cNvCxnSpPr>
            <p:nvPr/>
          </p:nvCxnSpPr>
          <p:spPr>
            <a:xfrm rot="-5400000">
              <a:off x="1218375" y="-78119"/>
              <a:ext cx="272400" cy="52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4" name="Google Shape;164;p3"/>
            <p:cNvSpPr/>
            <p:nvPr/>
          </p:nvSpPr>
          <p:spPr>
            <a:xfrm>
              <a:off x="1920700" y="17070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</p:grpSp>
      <p:grpSp>
        <p:nvGrpSpPr>
          <p:cNvPr id="189" name="Google Shape;189;p3"/>
          <p:cNvGrpSpPr/>
          <p:nvPr/>
        </p:nvGrpSpPr>
        <p:grpSpPr>
          <a:xfrm rot="-5400000" flipH="1">
            <a:off x="511136" y="-721871"/>
            <a:ext cx="2044306" cy="3610493"/>
            <a:chOff x="416025" y="-508296"/>
            <a:chExt cx="2195817" cy="3878081"/>
          </a:xfrm>
        </p:grpSpPr>
        <p:cxnSp>
          <p:nvCxnSpPr>
            <p:cNvPr id="190" name="Google Shape;190;p3"/>
            <p:cNvCxnSpPr>
              <a:stCxn id="191" idx="6"/>
              <a:endCxn id="192" idx="1"/>
            </p:cNvCxnSpPr>
            <p:nvPr/>
          </p:nvCxnSpPr>
          <p:spPr>
            <a:xfrm rot="-5400000">
              <a:off x="1828725" y="-394769"/>
              <a:ext cx="27000" cy="145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3"/>
            <p:cNvCxnSpPr>
              <a:stCxn id="194" idx="7"/>
              <a:endCxn id="192" idx="4"/>
            </p:cNvCxnSpPr>
            <p:nvPr/>
          </p:nvCxnSpPr>
          <p:spPr>
            <a:xfrm rot="-5400000">
              <a:off x="1598327" y="724673"/>
              <a:ext cx="1353000" cy="62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3"/>
            <p:cNvCxnSpPr>
              <a:endCxn id="192" idx="0"/>
            </p:cNvCxnSpPr>
            <p:nvPr/>
          </p:nvCxnSpPr>
          <p:spPr>
            <a:xfrm rot="-5400000" flipH="1">
              <a:off x="1815942" y="-458842"/>
              <a:ext cx="502200" cy="1041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3"/>
            <p:cNvCxnSpPr>
              <a:stCxn id="197" idx="6"/>
              <a:endCxn id="192" idx="2"/>
            </p:cNvCxnSpPr>
            <p:nvPr/>
          </p:nvCxnSpPr>
          <p:spPr>
            <a:xfrm rot="-5400000">
              <a:off x="1755200" y="159875"/>
              <a:ext cx="630900" cy="985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3"/>
            <p:cNvCxnSpPr>
              <a:stCxn id="199" idx="3"/>
              <a:endCxn id="200" idx="1"/>
            </p:cNvCxnSpPr>
            <p:nvPr/>
          </p:nvCxnSpPr>
          <p:spPr>
            <a:xfrm rot="5400000">
              <a:off x="581266" y="1690827"/>
              <a:ext cx="524100" cy="40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3"/>
            <p:cNvCxnSpPr>
              <a:stCxn id="191" idx="5"/>
              <a:endCxn id="197" idx="0"/>
            </p:cNvCxnSpPr>
            <p:nvPr/>
          </p:nvCxnSpPr>
          <p:spPr>
            <a:xfrm rot="-5400000" flipH="1">
              <a:off x="1040302" y="430658"/>
              <a:ext cx="579900" cy="44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3"/>
            <p:cNvCxnSpPr>
              <a:stCxn id="203" idx="6"/>
              <a:endCxn id="197" idx="3"/>
            </p:cNvCxnSpPr>
            <p:nvPr/>
          </p:nvCxnSpPr>
          <p:spPr>
            <a:xfrm rot="-5400000">
              <a:off x="-86435" y="1722635"/>
              <a:ext cx="2360400" cy="88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3"/>
            <p:cNvCxnSpPr>
              <a:stCxn id="203" idx="0"/>
              <a:endCxn id="200" idx="3"/>
            </p:cNvCxnSpPr>
            <p:nvPr/>
          </p:nvCxnSpPr>
          <p:spPr>
            <a:xfrm rot="-5400000">
              <a:off x="67915" y="2750585"/>
              <a:ext cx="1129800" cy="1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3"/>
            <p:cNvCxnSpPr>
              <a:stCxn id="206" idx="6"/>
              <a:endCxn id="197" idx="2"/>
            </p:cNvCxnSpPr>
            <p:nvPr/>
          </p:nvCxnSpPr>
          <p:spPr>
            <a:xfrm rot="-5400000">
              <a:off x="1075770" y="564438"/>
              <a:ext cx="50100" cy="85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3"/>
            <p:cNvCxnSpPr>
              <a:stCxn id="206" idx="7"/>
              <a:endCxn id="191" idx="4"/>
            </p:cNvCxnSpPr>
            <p:nvPr/>
          </p:nvCxnSpPr>
          <p:spPr>
            <a:xfrm rot="-5400000">
              <a:off x="562447" y="473711"/>
              <a:ext cx="630000" cy="42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3"/>
            <p:cNvCxnSpPr>
              <a:endCxn id="191" idx="7"/>
            </p:cNvCxnSpPr>
            <p:nvPr/>
          </p:nvCxnSpPr>
          <p:spPr>
            <a:xfrm rot="5400000">
              <a:off x="923002" y="-324396"/>
              <a:ext cx="838200" cy="4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3"/>
            <p:cNvCxnSpPr>
              <a:endCxn id="199" idx="1"/>
            </p:cNvCxnSpPr>
            <p:nvPr/>
          </p:nvCxnSpPr>
          <p:spPr>
            <a:xfrm rot="-5400000" flipH="1">
              <a:off x="553366" y="1104673"/>
              <a:ext cx="568800" cy="42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3"/>
            <p:cNvCxnSpPr>
              <a:stCxn id="211" idx="6"/>
              <a:endCxn id="191" idx="2"/>
            </p:cNvCxnSpPr>
            <p:nvPr/>
          </p:nvCxnSpPr>
          <p:spPr>
            <a:xfrm rot="-5400000">
              <a:off x="729825" y="80731"/>
              <a:ext cx="69600" cy="60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12;p3"/>
            <p:cNvCxnSpPr>
              <a:stCxn id="197" idx="4"/>
              <a:endCxn id="194" idx="0"/>
            </p:cNvCxnSpPr>
            <p:nvPr/>
          </p:nvCxnSpPr>
          <p:spPr>
            <a:xfrm rot="-5400000" flipH="1">
              <a:off x="1391900" y="1154075"/>
              <a:ext cx="714900" cy="39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3" name="Google Shape;203;p3"/>
            <p:cNvSpPr/>
            <p:nvPr/>
          </p:nvSpPr>
          <p:spPr>
            <a:xfrm>
              <a:off x="602665" y="332148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31765" y="21504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563542" y="312908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1529600" y="94392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065675" y="322831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1040692" y="15920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623820" y="994038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cxnSp>
          <p:nvCxnSpPr>
            <p:cNvPr id="213" name="Google Shape;213;p3"/>
            <p:cNvCxnSpPr>
              <a:stCxn id="191" idx="0"/>
            </p:cNvCxnSpPr>
            <p:nvPr/>
          </p:nvCxnSpPr>
          <p:spPr>
            <a:xfrm rot="5400000" flipH="1">
              <a:off x="566625" y="-200369"/>
              <a:ext cx="372600" cy="673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4" name="Google Shape;194;p3"/>
            <p:cNvSpPr/>
            <p:nvPr/>
          </p:nvSpPr>
          <p:spPr>
            <a:xfrm>
              <a:off x="1920700" y="17070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cxnSp>
          <p:nvCxnSpPr>
            <p:cNvPr id="214" name="Google Shape;214;p3"/>
            <p:cNvCxnSpPr>
              <a:endCxn id="199" idx="3"/>
            </p:cNvCxnSpPr>
            <p:nvPr/>
          </p:nvCxnSpPr>
          <p:spPr>
            <a:xfrm rot="-5400000" flipH="1">
              <a:off x="749866" y="1335327"/>
              <a:ext cx="51000" cy="54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5" name="Google Shape;215;p3"/>
          <p:cNvSpPr/>
          <p:nvPr/>
        </p:nvSpPr>
        <p:spPr>
          <a:xfrm>
            <a:off x="0" y="0"/>
            <a:ext cx="9143488" cy="5143498"/>
          </a:xfrm>
          <a:custGeom>
            <a:avLst/>
            <a:gdLst/>
            <a:ahLst/>
            <a:cxnLst/>
            <a:rect l="l" t="t" r="r" b="b"/>
            <a:pathLst>
              <a:path w="285801" h="160772" extrusionOk="0">
                <a:moveTo>
                  <a:pt x="273802" y="5344"/>
                </a:moveTo>
                <a:cubicBezTo>
                  <a:pt x="277482" y="5394"/>
                  <a:pt x="280456" y="8369"/>
                  <a:pt x="280456" y="11999"/>
                </a:cubicBezTo>
                <a:lnTo>
                  <a:pt x="280456" y="148722"/>
                </a:lnTo>
                <a:cubicBezTo>
                  <a:pt x="280406" y="152403"/>
                  <a:pt x="277432" y="155377"/>
                  <a:pt x="273751" y="155377"/>
                </a:cubicBezTo>
                <a:lnTo>
                  <a:pt x="11999" y="155377"/>
                </a:lnTo>
                <a:cubicBezTo>
                  <a:pt x="8369" y="155377"/>
                  <a:pt x="5344" y="152403"/>
                  <a:pt x="5344" y="148722"/>
                </a:cubicBezTo>
                <a:lnTo>
                  <a:pt x="5344" y="11999"/>
                </a:lnTo>
                <a:cubicBezTo>
                  <a:pt x="5394" y="8318"/>
                  <a:pt x="8369" y="5344"/>
                  <a:pt x="11999" y="5344"/>
                </a:cubicBezTo>
                <a:close/>
                <a:moveTo>
                  <a:pt x="0" y="0"/>
                </a:moveTo>
                <a:lnTo>
                  <a:pt x="0" y="160771"/>
                </a:lnTo>
                <a:lnTo>
                  <a:pt x="285800" y="160771"/>
                </a:lnTo>
                <a:lnTo>
                  <a:pt x="2858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5" name="Google Shape;315;p7"/>
          <p:cNvSpPr txBox="1">
            <a:spLocks noGrp="1"/>
          </p:cNvSpPr>
          <p:nvPr>
            <p:ph type="body" idx="1"/>
          </p:nvPr>
        </p:nvSpPr>
        <p:spPr>
          <a:xfrm>
            <a:off x="722375" y="1193100"/>
            <a:ext cx="474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316" name="Google Shape;316;p7"/>
          <p:cNvGrpSpPr/>
          <p:nvPr/>
        </p:nvGrpSpPr>
        <p:grpSpPr>
          <a:xfrm flipH="1">
            <a:off x="6678114" y="-414728"/>
            <a:ext cx="3111827" cy="3978525"/>
            <a:chOff x="-669327" y="-337825"/>
            <a:chExt cx="3111827" cy="3978525"/>
          </a:xfrm>
        </p:grpSpPr>
        <p:cxnSp>
          <p:nvCxnSpPr>
            <p:cNvPr id="317" name="Google Shape;317;p7"/>
            <p:cNvCxnSpPr>
              <a:stCxn id="318" idx="6"/>
              <a:endCxn id="319" idx="1"/>
            </p:cNvCxnSpPr>
            <p:nvPr/>
          </p:nvCxnSpPr>
          <p:spPr>
            <a:xfrm>
              <a:off x="1113975" y="346981"/>
              <a:ext cx="1287300" cy="4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7"/>
            <p:cNvCxnSpPr>
              <a:endCxn id="319" idx="0"/>
            </p:cNvCxnSpPr>
            <p:nvPr/>
          </p:nvCxnSpPr>
          <p:spPr>
            <a:xfrm>
              <a:off x="1833350" y="-174975"/>
              <a:ext cx="585000" cy="561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7"/>
            <p:cNvCxnSpPr>
              <a:stCxn id="322" idx="6"/>
              <a:endCxn id="319" idx="2"/>
            </p:cNvCxnSpPr>
            <p:nvPr/>
          </p:nvCxnSpPr>
          <p:spPr>
            <a:xfrm rot="10800000" flipH="1">
              <a:off x="1577900" y="410375"/>
              <a:ext cx="816300" cy="25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7"/>
            <p:cNvCxnSpPr>
              <a:stCxn id="318" idx="5"/>
              <a:endCxn id="322" idx="0"/>
            </p:cNvCxnSpPr>
            <p:nvPr/>
          </p:nvCxnSpPr>
          <p:spPr>
            <a:xfrm>
              <a:off x="1106902" y="364058"/>
              <a:ext cx="446700" cy="27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7"/>
            <p:cNvCxnSpPr>
              <a:endCxn id="325" idx="3"/>
            </p:cNvCxnSpPr>
            <p:nvPr/>
          </p:nvCxnSpPr>
          <p:spPr>
            <a:xfrm rot="10800000" flipH="1">
              <a:off x="-669327" y="1748227"/>
              <a:ext cx="1987500" cy="4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7"/>
            <p:cNvCxnSpPr>
              <a:stCxn id="327" idx="6"/>
              <a:endCxn id="322" idx="2"/>
            </p:cNvCxnSpPr>
            <p:nvPr/>
          </p:nvCxnSpPr>
          <p:spPr>
            <a:xfrm rot="10800000" flipH="1">
              <a:off x="555750" y="663288"/>
              <a:ext cx="973800" cy="3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7"/>
            <p:cNvCxnSpPr>
              <a:stCxn id="327" idx="7"/>
              <a:endCxn id="318" idx="4"/>
            </p:cNvCxnSpPr>
            <p:nvPr/>
          </p:nvCxnSpPr>
          <p:spPr>
            <a:xfrm rot="10800000" flipH="1">
              <a:off x="548677" y="371111"/>
              <a:ext cx="541200" cy="63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7"/>
            <p:cNvCxnSpPr>
              <a:endCxn id="330" idx="3"/>
            </p:cNvCxnSpPr>
            <p:nvPr/>
          </p:nvCxnSpPr>
          <p:spPr>
            <a:xfrm rot="10800000" flipH="1">
              <a:off x="-92677" y="1633227"/>
              <a:ext cx="894900" cy="51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7"/>
            <p:cNvCxnSpPr>
              <a:endCxn id="327" idx="3"/>
            </p:cNvCxnSpPr>
            <p:nvPr/>
          </p:nvCxnSpPr>
          <p:spPr>
            <a:xfrm rot="10800000" flipH="1">
              <a:off x="-40777" y="1035264"/>
              <a:ext cx="555300" cy="82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7"/>
            <p:cNvCxnSpPr>
              <a:endCxn id="318" idx="3"/>
            </p:cNvCxnSpPr>
            <p:nvPr/>
          </p:nvCxnSpPr>
          <p:spPr>
            <a:xfrm rot="10800000" flipH="1">
              <a:off x="-174352" y="364058"/>
              <a:ext cx="1247100" cy="721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7"/>
            <p:cNvCxnSpPr>
              <a:endCxn id="330" idx="1"/>
            </p:cNvCxnSpPr>
            <p:nvPr/>
          </p:nvCxnSpPr>
          <p:spPr>
            <a:xfrm>
              <a:off x="-10777" y="998473"/>
              <a:ext cx="813000" cy="60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7"/>
            <p:cNvCxnSpPr>
              <a:endCxn id="335" idx="4"/>
            </p:cNvCxnSpPr>
            <p:nvPr/>
          </p:nvCxnSpPr>
          <p:spPr>
            <a:xfrm rot="10800000" flipH="1">
              <a:off x="-24600" y="364475"/>
              <a:ext cx="464100" cy="55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7"/>
            <p:cNvCxnSpPr>
              <a:stCxn id="335" idx="6"/>
              <a:endCxn id="318" idx="2"/>
            </p:cNvCxnSpPr>
            <p:nvPr/>
          </p:nvCxnSpPr>
          <p:spPr>
            <a:xfrm>
              <a:off x="463650" y="340325"/>
              <a:ext cx="602100" cy="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7"/>
            <p:cNvCxnSpPr>
              <a:endCxn id="335" idx="0"/>
            </p:cNvCxnSpPr>
            <p:nvPr/>
          </p:nvCxnSpPr>
          <p:spPr>
            <a:xfrm>
              <a:off x="220800" y="-337825"/>
              <a:ext cx="218700" cy="65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7"/>
            <p:cNvCxnSpPr>
              <a:endCxn id="335" idx="3"/>
            </p:cNvCxnSpPr>
            <p:nvPr/>
          </p:nvCxnSpPr>
          <p:spPr>
            <a:xfrm rot="10800000" flipH="1">
              <a:off x="-133477" y="357402"/>
              <a:ext cx="555900" cy="19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7"/>
            <p:cNvCxnSpPr>
              <a:stCxn id="322" idx="4"/>
              <a:endCxn id="325" idx="0"/>
            </p:cNvCxnSpPr>
            <p:nvPr/>
          </p:nvCxnSpPr>
          <p:spPr>
            <a:xfrm flipH="1">
              <a:off x="1335350" y="687425"/>
              <a:ext cx="218400" cy="10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0" name="Google Shape;340;p7"/>
            <p:cNvSpPr/>
            <p:nvPr/>
          </p:nvSpPr>
          <p:spPr>
            <a:xfrm>
              <a:off x="46675" y="35924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1311100" y="17070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2394200" y="38632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1529600" y="63912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1065675" y="322831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795150" y="15920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507450" y="994038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415350" y="31617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cxnSp>
          <p:nvCxnSpPr>
            <p:cNvPr id="341" name="Google Shape;341;p7"/>
            <p:cNvCxnSpPr>
              <a:stCxn id="327" idx="4"/>
              <a:endCxn id="330" idx="0"/>
            </p:cNvCxnSpPr>
            <p:nvPr/>
          </p:nvCxnSpPr>
          <p:spPr>
            <a:xfrm>
              <a:off x="531600" y="1042338"/>
              <a:ext cx="287700" cy="54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7"/>
            <p:cNvCxnSpPr>
              <a:stCxn id="318" idx="0"/>
            </p:cNvCxnSpPr>
            <p:nvPr/>
          </p:nvCxnSpPr>
          <p:spPr>
            <a:xfrm rot="10800000">
              <a:off x="856425" y="-94469"/>
              <a:ext cx="233400" cy="41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3" name="Google Shape;343;p7"/>
          <p:cNvGrpSpPr/>
          <p:nvPr/>
        </p:nvGrpSpPr>
        <p:grpSpPr>
          <a:xfrm rot="10800000" flipH="1">
            <a:off x="4920656" y="1835652"/>
            <a:ext cx="4853509" cy="4351708"/>
            <a:chOff x="5010606" y="-1390060"/>
            <a:chExt cx="4853509" cy="4351708"/>
          </a:xfrm>
        </p:grpSpPr>
        <p:grpSp>
          <p:nvGrpSpPr>
            <p:cNvPr id="344" name="Google Shape;344;p7"/>
            <p:cNvGrpSpPr/>
            <p:nvPr/>
          </p:nvGrpSpPr>
          <p:grpSpPr>
            <a:xfrm rot="1311506" flipH="1">
              <a:off x="5428923" y="-749154"/>
              <a:ext cx="4016875" cy="3069896"/>
              <a:chOff x="-352707" y="-502566"/>
              <a:chExt cx="4485727" cy="3492927"/>
            </a:xfrm>
          </p:grpSpPr>
          <p:cxnSp>
            <p:nvCxnSpPr>
              <p:cNvPr id="345" name="Google Shape;345;p7"/>
              <p:cNvCxnSpPr>
                <a:endCxn id="346" idx="6"/>
              </p:cNvCxnSpPr>
              <p:nvPr/>
            </p:nvCxnSpPr>
            <p:spPr>
              <a:xfrm rot="1331435" flipH="1">
                <a:off x="3378187" y="673065"/>
                <a:ext cx="729967" cy="28730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7"/>
              <p:cNvCxnSpPr>
                <a:stCxn id="348" idx="6"/>
                <a:endCxn id="346" idx="2"/>
              </p:cNvCxnSpPr>
              <p:nvPr/>
            </p:nvCxnSpPr>
            <p:spPr>
              <a:xfrm rot="-9468839" flipH="1">
                <a:off x="1840119" y="526292"/>
                <a:ext cx="1468957" cy="27800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9" name="Google Shape;349;p7"/>
              <p:cNvCxnSpPr>
                <a:stCxn id="350" idx="5"/>
                <a:endCxn id="351" idx="1"/>
              </p:cNvCxnSpPr>
              <p:nvPr/>
            </p:nvCxnSpPr>
            <p:spPr>
              <a:xfrm rot="1330821">
                <a:off x="484055" y="1881964"/>
                <a:ext cx="463283" cy="46101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2" name="Google Shape;352;p7"/>
              <p:cNvCxnSpPr>
                <a:stCxn id="353" idx="5"/>
                <a:endCxn id="348" idx="0"/>
              </p:cNvCxnSpPr>
              <p:nvPr/>
            </p:nvCxnSpPr>
            <p:spPr>
              <a:xfrm rot="1331224">
                <a:off x="1416947" y="218345"/>
                <a:ext cx="455205" cy="1956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354;p7"/>
              <p:cNvCxnSpPr>
                <a:stCxn id="355" idx="5"/>
                <a:endCxn id="351" idx="3"/>
              </p:cNvCxnSpPr>
              <p:nvPr/>
            </p:nvCxnSpPr>
            <p:spPr>
              <a:xfrm rot="-9469455" flipH="1">
                <a:off x="-103874" y="2263464"/>
                <a:ext cx="878265" cy="58079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7"/>
              <p:cNvCxnSpPr>
                <a:stCxn id="357" idx="6"/>
                <a:endCxn id="348" idx="2"/>
              </p:cNvCxnSpPr>
              <p:nvPr/>
            </p:nvCxnSpPr>
            <p:spPr>
              <a:xfrm rot="-9468750" flipH="1">
                <a:off x="688082" y="301781"/>
                <a:ext cx="975535" cy="93211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7"/>
              <p:cNvCxnSpPr>
                <a:stCxn id="357" idx="7"/>
                <a:endCxn id="353" idx="4"/>
              </p:cNvCxnSpPr>
              <p:nvPr/>
            </p:nvCxnSpPr>
            <p:spPr>
              <a:xfrm rot="-9469290" flipH="1">
                <a:off x="733699" y="7161"/>
                <a:ext cx="533254" cy="11328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7"/>
              <p:cNvCxnSpPr>
                <a:stCxn id="355" idx="7"/>
                <a:endCxn id="350" idx="3"/>
              </p:cNvCxnSpPr>
              <p:nvPr/>
            </p:nvCxnSpPr>
            <p:spPr>
              <a:xfrm rot="-9469927" flipH="1">
                <a:off x="-4552" y="1703010"/>
                <a:ext cx="383227" cy="102871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7"/>
              <p:cNvCxnSpPr>
                <a:stCxn id="355" idx="0"/>
                <a:endCxn id="357" idx="3"/>
              </p:cNvCxnSpPr>
              <p:nvPr/>
            </p:nvCxnSpPr>
            <p:spPr>
              <a:xfrm rot="-9468012" flipH="1">
                <a:off x="116433" y="960108"/>
                <a:ext cx="88133" cy="173269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Google Shape;361;p7"/>
              <p:cNvCxnSpPr>
                <a:endCxn id="353" idx="3"/>
              </p:cNvCxnSpPr>
              <p:nvPr/>
            </p:nvCxnSpPr>
            <p:spPr>
              <a:xfrm rot="-9468735" flipH="1">
                <a:off x="161381" y="-108555"/>
                <a:ext cx="1074031" cy="13246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2" name="Google Shape;362;p7"/>
              <p:cNvCxnSpPr>
                <a:endCxn id="350" idx="1"/>
              </p:cNvCxnSpPr>
              <p:nvPr/>
            </p:nvCxnSpPr>
            <p:spPr>
              <a:xfrm rot="1330670">
                <a:off x="-343779" y="1350963"/>
                <a:ext cx="975144" cy="2493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363;p7"/>
              <p:cNvCxnSpPr>
                <a:stCxn id="364" idx="6"/>
                <a:endCxn id="353" idx="2"/>
              </p:cNvCxnSpPr>
              <p:nvPr/>
            </p:nvCxnSpPr>
            <p:spPr>
              <a:xfrm rot="-9467791" flipH="1">
                <a:off x="1039147" y="46208"/>
                <a:ext cx="365179" cy="20535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365;p7"/>
              <p:cNvCxnSpPr>
                <a:endCxn id="364" idx="0"/>
              </p:cNvCxnSpPr>
              <p:nvPr/>
            </p:nvCxnSpPr>
            <p:spPr>
              <a:xfrm rot="1330704">
                <a:off x="661849" y="-437134"/>
                <a:ext cx="440275" cy="52313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7"/>
              <p:cNvCxnSpPr>
                <a:endCxn id="364" idx="3"/>
              </p:cNvCxnSpPr>
              <p:nvPr/>
            </p:nvCxnSpPr>
            <p:spPr>
              <a:xfrm rot="-9469463" flipH="1">
                <a:off x="208592" y="43435"/>
                <a:ext cx="699436" cy="50965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1" name="Google Shape;351;p7"/>
              <p:cNvSpPr/>
              <p:nvPr/>
            </p:nvSpPr>
            <p:spPr>
              <a:xfrm>
                <a:off x="839723" y="2407714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3305020" y="788668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1795947" y="493393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1427973" y="97797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543219" y="1768845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507450" y="994038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967186" y="151434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cxnSp>
            <p:nvCxnSpPr>
              <p:cNvPr id="367" name="Google Shape;367;p7"/>
              <p:cNvCxnSpPr>
                <a:stCxn id="357" idx="4"/>
                <a:endCxn id="350" idx="0"/>
              </p:cNvCxnSpPr>
              <p:nvPr/>
            </p:nvCxnSpPr>
            <p:spPr>
              <a:xfrm rot="1332011">
                <a:off x="401523" y="1076018"/>
                <a:ext cx="296154" cy="65923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8" name="Google Shape;368;p7"/>
              <p:cNvCxnSpPr>
                <a:stCxn id="353" idx="6"/>
              </p:cNvCxnSpPr>
              <p:nvPr/>
            </p:nvCxnSpPr>
            <p:spPr>
              <a:xfrm rot="-9468482" flipH="1">
                <a:off x="1538618" y="-217115"/>
                <a:ext cx="621110" cy="47232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55" name="Google Shape;355;p7"/>
            <p:cNvSpPr/>
            <p:nvPr/>
          </p:nvSpPr>
          <p:spPr>
            <a:xfrm rot="1316922" flipH="1">
              <a:off x="8697024" y="2602243"/>
              <a:ext cx="43341" cy="42562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7"/>
          <p:cNvSpPr/>
          <p:nvPr/>
        </p:nvSpPr>
        <p:spPr>
          <a:xfrm>
            <a:off x="0" y="0"/>
            <a:ext cx="9143488" cy="5143498"/>
          </a:xfrm>
          <a:custGeom>
            <a:avLst/>
            <a:gdLst/>
            <a:ahLst/>
            <a:cxnLst/>
            <a:rect l="l" t="t" r="r" b="b"/>
            <a:pathLst>
              <a:path w="285801" h="160772" extrusionOk="0">
                <a:moveTo>
                  <a:pt x="273802" y="5344"/>
                </a:moveTo>
                <a:cubicBezTo>
                  <a:pt x="277482" y="5394"/>
                  <a:pt x="280456" y="8369"/>
                  <a:pt x="280456" y="11999"/>
                </a:cubicBezTo>
                <a:lnTo>
                  <a:pt x="280456" y="148722"/>
                </a:lnTo>
                <a:cubicBezTo>
                  <a:pt x="280406" y="152403"/>
                  <a:pt x="277432" y="155377"/>
                  <a:pt x="273751" y="155377"/>
                </a:cubicBezTo>
                <a:lnTo>
                  <a:pt x="11999" y="155377"/>
                </a:lnTo>
                <a:cubicBezTo>
                  <a:pt x="8369" y="155377"/>
                  <a:pt x="5344" y="152403"/>
                  <a:pt x="5344" y="148722"/>
                </a:cubicBezTo>
                <a:lnTo>
                  <a:pt x="5344" y="11999"/>
                </a:lnTo>
                <a:cubicBezTo>
                  <a:pt x="5394" y="8318"/>
                  <a:pt x="8369" y="5344"/>
                  <a:pt x="11999" y="5344"/>
                </a:cubicBezTo>
                <a:close/>
                <a:moveTo>
                  <a:pt x="0" y="0"/>
                </a:moveTo>
                <a:lnTo>
                  <a:pt x="0" y="160771"/>
                </a:lnTo>
                <a:lnTo>
                  <a:pt x="285800" y="160771"/>
                </a:lnTo>
                <a:lnTo>
                  <a:pt x="2858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14"/>
          <p:cNvSpPr txBox="1">
            <a:spLocks noGrp="1"/>
          </p:cNvSpPr>
          <p:nvPr>
            <p:ph type="title" idx="2"/>
          </p:nvPr>
        </p:nvSpPr>
        <p:spPr>
          <a:xfrm>
            <a:off x="2712305" y="2361225"/>
            <a:ext cx="44748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748" name="Google Shape;748;p14"/>
          <p:cNvSpPr txBox="1">
            <a:spLocks noGrp="1"/>
          </p:cNvSpPr>
          <p:nvPr>
            <p:ph type="subTitle" idx="1"/>
          </p:nvPr>
        </p:nvSpPr>
        <p:spPr>
          <a:xfrm>
            <a:off x="2712281" y="2718062"/>
            <a:ext cx="4474800" cy="6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14"/>
          <p:cNvSpPr txBox="1">
            <a:spLocks noGrp="1"/>
          </p:cNvSpPr>
          <p:nvPr>
            <p:ph type="title" idx="3"/>
          </p:nvPr>
        </p:nvSpPr>
        <p:spPr>
          <a:xfrm>
            <a:off x="2712315" y="1223250"/>
            <a:ext cx="44748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750" name="Google Shape;750;p14"/>
          <p:cNvSpPr txBox="1">
            <a:spLocks noGrp="1"/>
          </p:cNvSpPr>
          <p:nvPr>
            <p:ph type="subTitle" idx="4"/>
          </p:nvPr>
        </p:nvSpPr>
        <p:spPr>
          <a:xfrm>
            <a:off x="2712303" y="1580087"/>
            <a:ext cx="4474800" cy="6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14"/>
          <p:cNvSpPr txBox="1">
            <a:spLocks noGrp="1"/>
          </p:cNvSpPr>
          <p:nvPr>
            <p:ph type="title" idx="5"/>
          </p:nvPr>
        </p:nvSpPr>
        <p:spPr>
          <a:xfrm>
            <a:off x="2712315" y="3499188"/>
            <a:ext cx="44748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752" name="Google Shape;752;p14"/>
          <p:cNvSpPr txBox="1">
            <a:spLocks noGrp="1"/>
          </p:cNvSpPr>
          <p:nvPr>
            <p:ph type="subTitle" idx="6"/>
          </p:nvPr>
        </p:nvSpPr>
        <p:spPr>
          <a:xfrm>
            <a:off x="2712316" y="3856025"/>
            <a:ext cx="4474800" cy="6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753" name="Google Shape;753;p14"/>
          <p:cNvGrpSpPr/>
          <p:nvPr/>
        </p:nvGrpSpPr>
        <p:grpSpPr>
          <a:xfrm rot="5400000" flipH="1">
            <a:off x="5510172" y="-928200"/>
            <a:ext cx="4898038" cy="4781655"/>
            <a:chOff x="5114508" y="-1515225"/>
            <a:chExt cx="4898038" cy="4781655"/>
          </a:xfrm>
        </p:grpSpPr>
        <p:grpSp>
          <p:nvGrpSpPr>
            <p:cNvPr id="754" name="Google Shape;754;p14"/>
            <p:cNvGrpSpPr/>
            <p:nvPr/>
          </p:nvGrpSpPr>
          <p:grpSpPr>
            <a:xfrm rot="1311506" flipH="1">
              <a:off x="5634999" y="-922383"/>
              <a:ext cx="3857055" cy="3595972"/>
              <a:chOff x="-431324" y="-760459"/>
              <a:chExt cx="4307253" cy="4091497"/>
            </a:xfrm>
          </p:grpSpPr>
          <p:cxnSp>
            <p:nvCxnSpPr>
              <p:cNvPr id="755" name="Google Shape;755;p14"/>
              <p:cNvCxnSpPr>
                <a:stCxn id="756" idx="6"/>
              </p:cNvCxnSpPr>
              <p:nvPr/>
            </p:nvCxnSpPr>
            <p:spPr>
              <a:xfrm rot="-4128781">
                <a:off x="2268810" y="-283620"/>
                <a:ext cx="1527339" cy="12255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7" name="Google Shape;757;p14"/>
              <p:cNvCxnSpPr>
                <a:stCxn id="758" idx="6"/>
              </p:cNvCxnSpPr>
              <p:nvPr/>
            </p:nvCxnSpPr>
            <p:spPr>
              <a:xfrm rot="-4128649">
                <a:off x="2375715" y="-409832"/>
                <a:ext cx="537006" cy="15544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9" name="Google Shape;759;p14"/>
              <p:cNvCxnSpPr>
                <a:stCxn id="760" idx="5"/>
                <a:endCxn id="761" idx="1"/>
              </p:cNvCxnSpPr>
              <p:nvPr/>
            </p:nvCxnSpPr>
            <p:spPr>
              <a:xfrm rot="-4129247" flipH="1">
                <a:off x="235710" y="1936238"/>
                <a:ext cx="374495" cy="20668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2" name="Google Shape;762;p14"/>
              <p:cNvCxnSpPr>
                <a:stCxn id="763" idx="5"/>
                <a:endCxn id="758" idx="0"/>
              </p:cNvCxnSpPr>
              <p:nvPr/>
            </p:nvCxnSpPr>
            <p:spPr>
              <a:xfrm rot="-4127153" flipH="1">
                <a:off x="1609233" y="13040"/>
                <a:ext cx="195659" cy="28445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4" name="Google Shape;764;p14"/>
              <p:cNvCxnSpPr>
                <a:stCxn id="765" idx="0"/>
                <a:endCxn id="758" idx="3"/>
              </p:cNvCxnSpPr>
              <p:nvPr/>
            </p:nvCxnSpPr>
            <p:spPr>
              <a:xfrm rot="-4128650">
                <a:off x="-913658" y="1066840"/>
                <a:ext cx="3206269" cy="111709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6" name="Google Shape;766;p14"/>
              <p:cNvCxnSpPr>
                <a:stCxn id="767" idx="5"/>
                <a:endCxn id="756" idx="3"/>
              </p:cNvCxnSpPr>
              <p:nvPr/>
            </p:nvCxnSpPr>
            <p:spPr>
              <a:xfrm rot="-4128455">
                <a:off x="949838" y="223259"/>
                <a:ext cx="796678" cy="141581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8" name="Google Shape;768;p14"/>
              <p:cNvCxnSpPr>
                <a:stCxn id="765" idx="6"/>
                <a:endCxn id="761" idx="3"/>
              </p:cNvCxnSpPr>
              <p:nvPr/>
            </p:nvCxnSpPr>
            <p:spPr>
              <a:xfrm rot="-4128829">
                <a:off x="-422582" y="2338294"/>
                <a:ext cx="913117" cy="54428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9" name="Google Shape;769;p14"/>
              <p:cNvCxnSpPr>
                <a:stCxn id="767" idx="6"/>
                <a:endCxn id="758" idx="2"/>
              </p:cNvCxnSpPr>
              <p:nvPr/>
            </p:nvCxnSpPr>
            <p:spPr>
              <a:xfrm rot="-4128499">
                <a:off x="615152" y="226255"/>
                <a:ext cx="1104597" cy="88996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0" name="Google Shape;770;p14"/>
              <p:cNvCxnSpPr>
                <a:stCxn id="767" idx="7"/>
                <a:endCxn id="763" idx="4"/>
              </p:cNvCxnSpPr>
              <p:nvPr/>
            </p:nvCxnSpPr>
            <p:spPr>
              <a:xfrm rot="-4128732">
                <a:off x="418296" y="199848"/>
                <a:ext cx="1305662" cy="61882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1" name="Google Shape;771;p14"/>
              <p:cNvCxnSpPr>
                <a:stCxn id="772" idx="7"/>
                <a:endCxn id="760" idx="3"/>
              </p:cNvCxnSpPr>
              <p:nvPr/>
            </p:nvCxnSpPr>
            <p:spPr>
              <a:xfrm rot="-4127987">
                <a:off x="-66107" y="1818891"/>
                <a:ext cx="424746" cy="29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3" name="Google Shape;773;p14"/>
              <p:cNvCxnSpPr>
                <a:stCxn id="772" idx="0"/>
                <a:endCxn id="767" idx="3"/>
              </p:cNvCxnSpPr>
              <p:nvPr/>
            </p:nvCxnSpPr>
            <p:spPr>
              <a:xfrm rot="-4128486">
                <a:off x="-392976" y="1482059"/>
                <a:ext cx="1214962" cy="17370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4" name="Google Shape;774;p14"/>
              <p:cNvCxnSpPr>
                <a:endCxn id="763" idx="3"/>
              </p:cNvCxnSpPr>
              <p:nvPr/>
            </p:nvCxnSpPr>
            <p:spPr>
              <a:xfrm rot="-4128391">
                <a:off x="383379" y="-79704"/>
                <a:ext cx="1139361" cy="9019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5" name="Google Shape;775;p14"/>
              <p:cNvCxnSpPr>
                <a:stCxn id="776" idx="6"/>
                <a:endCxn id="763" idx="2"/>
              </p:cNvCxnSpPr>
              <p:nvPr/>
            </p:nvCxnSpPr>
            <p:spPr>
              <a:xfrm rot="-4129914">
                <a:off x="1103383" y="-140935"/>
                <a:ext cx="378006" cy="4506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7" name="Google Shape;777;p14"/>
              <p:cNvCxnSpPr>
                <a:endCxn id="776" idx="0"/>
              </p:cNvCxnSpPr>
              <p:nvPr/>
            </p:nvCxnSpPr>
            <p:spPr>
              <a:xfrm rot="-4129257" flipH="1">
                <a:off x="620419" y="-395704"/>
                <a:ext cx="523135" cy="44027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8" name="Google Shape;778;p14"/>
              <p:cNvCxnSpPr>
                <a:endCxn id="776" idx="3"/>
              </p:cNvCxnSpPr>
              <p:nvPr/>
            </p:nvCxnSpPr>
            <p:spPr>
              <a:xfrm rot="-4127410">
                <a:off x="499369" y="68731"/>
                <a:ext cx="393881" cy="4464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9" name="Google Shape;779;p14"/>
              <p:cNvCxnSpPr>
                <a:stCxn id="758" idx="4"/>
                <a:endCxn id="756" idx="0"/>
              </p:cNvCxnSpPr>
              <p:nvPr/>
            </p:nvCxnSpPr>
            <p:spPr>
              <a:xfrm rot="-4129746" flipH="1">
                <a:off x="1850064" y="319368"/>
                <a:ext cx="268309" cy="4953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65" name="Google Shape;765;p14"/>
              <p:cNvSpPr/>
              <p:nvPr/>
            </p:nvSpPr>
            <p:spPr>
              <a:xfrm>
                <a:off x="-431324" y="2909237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443867" y="2246312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56" name="Google Shape;756;p14"/>
              <p:cNvSpPr/>
              <p:nvPr/>
            </p:nvSpPr>
            <p:spPr>
              <a:xfrm>
                <a:off x="2140729" y="785760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>
                <a:off x="1779168" y="300175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1569536" y="-30859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760" name="Google Shape;760;p14"/>
              <p:cNvSpPr/>
              <p:nvPr/>
            </p:nvSpPr>
            <p:spPr>
              <a:xfrm>
                <a:off x="353681" y="1784753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67" name="Google Shape;767;p14"/>
              <p:cNvSpPr/>
              <p:nvPr/>
            </p:nvSpPr>
            <p:spPr>
              <a:xfrm>
                <a:off x="507450" y="994038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76" name="Google Shape;776;p14"/>
              <p:cNvSpPr/>
              <p:nvPr/>
            </p:nvSpPr>
            <p:spPr>
              <a:xfrm>
                <a:off x="967186" y="151434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cxnSp>
            <p:nvCxnSpPr>
              <p:cNvPr id="780" name="Google Shape;780;p14"/>
              <p:cNvCxnSpPr>
                <a:stCxn id="767" idx="4"/>
                <a:endCxn id="760" idx="0"/>
              </p:cNvCxnSpPr>
              <p:nvPr/>
            </p:nvCxnSpPr>
            <p:spPr>
              <a:xfrm rot="-4128909" flipH="1">
                <a:off x="82060" y="1350931"/>
                <a:ext cx="745480" cy="1250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1" name="Google Shape;781;p14"/>
              <p:cNvCxnSpPr>
                <a:stCxn id="763" idx="0"/>
              </p:cNvCxnSpPr>
              <p:nvPr/>
            </p:nvCxnSpPr>
            <p:spPr>
              <a:xfrm rot="6671446" flipH="1">
                <a:off x="1190140" y="-626020"/>
                <a:ext cx="595893" cy="46072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72" name="Google Shape;772;p14"/>
            <p:cNvSpPr/>
            <p:nvPr/>
          </p:nvSpPr>
          <p:spPr>
            <a:xfrm rot="1316922" flipH="1">
              <a:off x="8773224" y="2145043"/>
              <a:ext cx="43341" cy="42562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14"/>
          <p:cNvSpPr/>
          <p:nvPr/>
        </p:nvSpPr>
        <p:spPr>
          <a:xfrm>
            <a:off x="0" y="0"/>
            <a:ext cx="9143488" cy="5143498"/>
          </a:xfrm>
          <a:custGeom>
            <a:avLst/>
            <a:gdLst/>
            <a:ahLst/>
            <a:cxnLst/>
            <a:rect l="l" t="t" r="r" b="b"/>
            <a:pathLst>
              <a:path w="285801" h="160772" extrusionOk="0">
                <a:moveTo>
                  <a:pt x="273802" y="5344"/>
                </a:moveTo>
                <a:cubicBezTo>
                  <a:pt x="277482" y="5394"/>
                  <a:pt x="280456" y="8369"/>
                  <a:pt x="280456" y="11999"/>
                </a:cubicBezTo>
                <a:lnTo>
                  <a:pt x="280456" y="148722"/>
                </a:lnTo>
                <a:cubicBezTo>
                  <a:pt x="280406" y="152403"/>
                  <a:pt x="277432" y="155377"/>
                  <a:pt x="273751" y="155377"/>
                </a:cubicBezTo>
                <a:lnTo>
                  <a:pt x="11999" y="155377"/>
                </a:lnTo>
                <a:cubicBezTo>
                  <a:pt x="8369" y="155377"/>
                  <a:pt x="5344" y="152403"/>
                  <a:pt x="5344" y="148722"/>
                </a:cubicBezTo>
                <a:lnTo>
                  <a:pt x="5344" y="11999"/>
                </a:lnTo>
                <a:cubicBezTo>
                  <a:pt x="5394" y="8318"/>
                  <a:pt x="8369" y="5344"/>
                  <a:pt x="11999" y="5344"/>
                </a:cubicBezTo>
                <a:close/>
                <a:moveTo>
                  <a:pt x="0" y="0"/>
                </a:moveTo>
                <a:lnTo>
                  <a:pt x="0" y="160771"/>
                </a:lnTo>
                <a:lnTo>
                  <a:pt x="285800" y="160771"/>
                </a:lnTo>
                <a:lnTo>
                  <a:pt x="2858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7"/>
          <p:cNvSpPr txBox="1">
            <a:spLocks noGrp="1"/>
          </p:cNvSpPr>
          <p:nvPr>
            <p:ph type="title"/>
          </p:nvPr>
        </p:nvSpPr>
        <p:spPr>
          <a:xfrm>
            <a:off x="722375" y="1611238"/>
            <a:ext cx="43023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17"/>
          <p:cNvSpPr txBox="1">
            <a:spLocks noGrp="1"/>
          </p:cNvSpPr>
          <p:nvPr>
            <p:ph type="subTitle" idx="1"/>
          </p:nvPr>
        </p:nvSpPr>
        <p:spPr>
          <a:xfrm>
            <a:off x="1285279" y="2625473"/>
            <a:ext cx="3739200" cy="9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896" name="Google Shape;896;p17"/>
          <p:cNvGrpSpPr/>
          <p:nvPr/>
        </p:nvGrpSpPr>
        <p:grpSpPr>
          <a:xfrm flipH="1">
            <a:off x="-768266" y="-1693418"/>
            <a:ext cx="4486671" cy="4177268"/>
            <a:chOff x="5422438" y="-1797868"/>
            <a:chExt cx="4486671" cy="4177268"/>
          </a:xfrm>
        </p:grpSpPr>
        <p:grpSp>
          <p:nvGrpSpPr>
            <p:cNvPr id="897" name="Google Shape;897;p17"/>
            <p:cNvGrpSpPr/>
            <p:nvPr/>
          </p:nvGrpSpPr>
          <p:grpSpPr>
            <a:xfrm rot="1311506" flipH="1">
              <a:off x="5848085" y="-1226768"/>
              <a:ext cx="3635378" cy="3035068"/>
              <a:chOff x="-174352" y="-1102275"/>
              <a:chExt cx="4059702" cy="3453301"/>
            </a:xfrm>
          </p:grpSpPr>
          <p:cxnSp>
            <p:nvCxnSpPr>
              <p:cNvPr id="898" name="Google Shape;898;p17"/>
              <p:cNvCxnSpPr>
                <a:stCxn id="899" idx="6"/>
                <a:endCxn id="900" idx="1"/>
              </p:cNvCxnSpPr>
              <p:nvPr/>
            </p:nvCxnSpPr>
            <p:spPr>
              <a:xfrm rot="-9469060" flipH="1">
                <a:off x="1184962" y="-52705"/>
                <a:ext cx="2212126" cy="84587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1" name="Google Shape;901;p17"/>
              <p:cNvCxnSpPr>
                <a:endCxn id="900" idx="0"/>
              </p:cNvCxnSpPr>
              <p:nvPr/>
            </p:nvCxnSpPr>
            <p:spPr>
              <a:xfrm rot="1331240">
                <a:off x="2522444" y="-911695"/>
                <a:ext cx="1207511" cy="11074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2" name="Google Shape;902;p17"/>
              <p:cNvCxnSpPr>
                <a:stCxn id="903" idx="6"/>
                <a:endCxn id="900" idx="2"/>
              </p:cNvCxnSpPr>
              <p:nvPr/>
            </p:nvCxnSpPr>
            <p:spPr>
              <a:xfrm rot="-9469246" flipH="1">
                <a:off x="1742242" y="75476"/>
                <a:ext cx="1554415" cy="122749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4" name="Google Shape;904;p17"/>
              <p:cNvCxnSpPr>
                <a:stCxn id="899" idx="5"/>
                <a:endCxn id="903" idx="0"/>
              </p:cNvCxnSpPr>
              <p:nvPr/>
            </p:nvCxnSpPr>
            <p:spPr>
              <a:xfrm rot="1330715">
                <a:off x="1017135" y="469797"/>
                <a:ext cx="626234" cy="36842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5" name="Google Shape;905;p17"/>
              <p:cNvCxnSpPr>
                <a:stCxn id="906" idx="5"/>
                <a:endCxn id="907" idx="2"/>
              </p:cNvCxnSpPr>
              <p:nvPr/>
            </p:nvCxnSpPr>
            <p:spPr>
              <a:xfrm rot="-9469330" flipH="1">
                <a:off x="536288" y="1082434"/>
                <a:ext cx="2102878" cy="3619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8" name="Google Shape;908;p17"/>
              <p:cNvCxnSpPr>
                <a:stCxn id="906" idx="6"/>
                <a:endCxn id="903" idx="2"/>
              </p:cNvCxnSpPr>
              <p:nvPr/>
            </p:nvCxnSpPr>
            <p:spPr>
              <a:xfrm rot="-9469105" flipH="1">
                <a:off x="597668" y="786085"/>
                <a:ext cx="889964" cy="41410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9" name="Google Shape;909;p17"/>
              <p:cNvCxnSpPr>
                <a:stCxn id="906" idx="7"/>
                <a:endCxn id="899" idx="4"/>
              </p:cNvCxnSpPr>
              <p:nvPr/>
            </p:nvCxnSpPr>
            <p:spPr>
              <a:xfrm rot="-9471169" flipH="1">
                <a:off x="680810" y="292284"/>
                <a:ext cx="276933" cy="78765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0" name="Google Shape;910;p17"/>
              <p:cNvCxnSpPr>
                <a:stCxn id="911" idx="7"/>
                <a:endCxn id="912" idx="3"/>
              </p:cNvCxnSpPr>
              <p:nvPr/>
            </p:nvCxnSpPr>
            <p:spPr>
              <a:xfrm rot="-9468858" flipH="1">
                <a:off x="47142" y="1486330"/>
                <a:ext cx="639549" cy="76999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3" name="Google Shape;913;p17"/>
              <p:cNvCxnSpPr>
                <a:stCxn id="911" idx="0"/>
                <a:endCxn id="906" idx="3"/>
              </p:cNvCxnSpPr>
              <p:nvPr/>
            </p:nvCxnSpPr>
            <p:spPr>
              <a:xfrm rot="-9466557" flipH="1">
                <a:off x="127653" y="961430"/>
                <a:ext cx="173704" cy="121496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4" name="Google Shape;914;p17"/>
              <p:cNvCxnSpPr>
                <a:endCxn id="899" idx="3"/>
              </p:cNvCxnSpPr>
              <p:nvPr/>
            </p:nvCxnSpPr>
            <p:spPr>
              <a:xfrm rot="-9469196" flipH="1">
                <a:off x="-1773" y="155277"/>
                <a:ext cx="901942" cy="113936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5" name="Google Shape;915;p17"/>
              <p:cNvCxnSpPr>
                <a:endCxn id="912" idx="1"/>
              </p:cNvCxnSpPr>
              <p:nvPr/>
            </p:nvCxnSpPr>
            <p:spPr>
              <a:xfrm rot="1330670">
                <a:off x="-91849" y="1174118"/>
                <a:ext cx="975144" cy="2493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6" name="Google Shape;916;p17"/>
              <p:cNvCxnSpPr>
                <a:endCxn id="917" idx="4"/>
              </p:cNvCxnSpPr>
              <p:nvPr/>
            </p:nvCxnSpPr>
            <p:spPr>
              <a:xfrm rot="-9468959" flipH="1">
                <a:off x="90654" y="373413"/>
                <a:ext cx="233591" cy="68592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8" name="Google Shape;918;p17"/>
              <p:cNvCxnSpPr>
                <a:stCxn id="917" idx="6"/>
                <a:endCxn id="899" idx="2"/>
              </p:cNvCxnSpPr>
              <p:nvPr/>
            </p:nvCxnSpPr>
            <p:spPr>
              <a:xfrm rot="-9468700" flipH="1">
                <a:off x="496596" y="235789"/>
                <a:ext cx="536208" cy="29187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9" name="Google Shape;919;p17"/>
              <p:cNvCxnSpPr>
                <a:endCxn id="917" idx="0"/>
              </p:cNvCxnSpPr>
              <p:nvPr/>
            </p:nvCxnSpPr>
            <p:spPr>
              <a:xfrm rot="1330704">
                <a:off x="110013" y="-196192"/>
                <a:ext cx="440275" cy="52313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0" name="Google Shape;920;p17"/>
              <p:cNvCxnSpPr>
                <a:endCxn id="917" idx="3"/>
              </p:cNvCxnSpPr>
              <p:nvPr/>
            </p:nvCxnSpPr>
            <p:spPr>
              <a:xfrm rot="-9468752" flipH="1">
                <a:off x="-78756" y="335961"/>
                <a:ext cx="446459" cy="3938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1" name="Google Shape;921;p17"/>
              <p:cNvCxnSpPr>
                <a:stCxn id="900" idx="3"/>
                <a:endCxn id="907" idx="6"/>
              </p:cNvCxnSpPr>
              <p:nvPr/>
            </p:nvCxnSpPr>
            <p:spPr>
              <a:xfrm rot="1332373" flipH="1">
                <a:off x="2894215" y="317077"/>
                <a:ext cx="354817" cy="128504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07" name="Google Shape;907;p17"/>
              <p:cNvSpPr/>
              <p:nvPr/>
            </p:nvSpPr>
            <p:spPr>
              <a:xfrm>
                <a:off x="2626700" y="1467650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>
                <a:off x="3461000" y="386325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>
                <a:off x="1529600" y="943925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899" name="Google Shape;899;p17"/>
              <p:cNvSpPr/>
              <p:nvPr/>
            </p:nvSpPr>
            <p:spPr>
              <a:xfrm>
                <a:off x="1065675" y="322831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</a:t>
                </a:r>
                <a:endParaRPr/>
              </a:p>
            </p:txBody>
          </p:sp>
          <p:sp>
            <p:nvSpPr>
              <p:cNvPr id="912" name="Google Shape;912;p17"/>
              <p:cNvSpPr/>
              <p:nvPr/>
            </p:nvSpPr>
            <p:spPr>
              <a:xfrm>
                <a:off x="795150" y="1592000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906" name="Google Shape;906;p17"/>
              <p:cNvSpPr/>
              <p:nvPr/>
            </p:nvSpPr>
            <p:spPr>
              <a:xfrm>
                <a:off x="507450" y="994038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917" name="Google Shape;917;p17"/>
              <p:cNvSpPr/>
              <p:nvPr/>
            </p:nvSpPr>
            <p:spPr>
              <a:xfrm>
                <a:off x="415350" y="392375"/>
                <a:ext cx="48300" cy="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cxnSp>
            <p:nvCxnSpPr>
              <p:cNvPr id="922" name="Google Shape;922;p17"/>
              <p:cNvCxnSpPr>
                <a:stCxn id="906" idx="4"/>
                <a:endCxn id="912" idx="0"/>
              </p:cNvCxnSpPr>
              <p:nvPr/>
            </p:nvCxnSpPr>
            <p:spPr>
              <a:xfrm rot="1331875">
                <a:off x="441998" y="1117020"/>
                <a:ext cx="466905" cy="40023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3" name="Google Shape;923;p17"/>
              <p:cNvCxnSpPr>
                <a:stCxn id="899" idx="0"/>
              </p:cNvCxnSpPr>
              <p:nvPr/>
            </p:nvCxnSpPr>
            <p:spPr>
              <a:xfrm rot="-9468003">
                <a:off x="788920" y="-34932"/>
                <a:ext cx="368410" cy="29822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11" name="Google Shape;911;p17"/>
            <p:cNvSpPr/>
            <p:nvPr/>
          </p:nvSpPr>
          <p:spPr>
            <a:xfrm rot="1316922" flipH="1">
              <a:off x="8773224" y="2145043"/>
              <a:ext cx="43341" cy="42562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17"/>
          <p:cNvGrpSpPr/>
          <p:nvPr/>
        </p:nvGrpSpPr>
        <p:grpSpPr>
          <a:xfrm rot="-5400000">
            <a:off x="-3307" y="1837399"/>
            <a:ext cx="2441547" cy="4612839"/>
            <a:chOff x="-174352" y="-1503082"/>
            <a:chExt cx="2622499" cy="4954714"/>
          </a:xfrm>
        </p:grpSpPr>
        <p:cxnSp>
          <p:nvCxnSpPr>
            <p:cNvPr id="925" name="Google Shape;925;p17"/>
            <p:cNvCxnSpPr>
              <a:stCxn id="926" idx="6"/>
              <a:endCxn id="927" idx="1"/>
            </p:cNvCxnSpPr>
            <p:nvPr/>
          </p:nvCxnSpPr>
          <p:spPr>
            <a:xfrm rot="-5400000">
              <a:off x="1583325" y="-476669"/>
              <a:ext cx="354300" cy="1293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8" name="Google Shape;928;p17"/>
            <p:cNvCxnSpPr>
              <a:endCxn id="927" idx="0"/>
            </p:cNvCxnSpPr>
            <p:nvPr/>
          </p:nvCxnSpPr>
          <p:spPr>
            <a:xfrm rot="-5400000" flipH="1">
              <a:off x="1320747" y="-1117732"/>
              <a:ext cx="1488600" cy="71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9" name="Google Shape;929;p17"/>
            <p:cNvCxnSpPr>
              <a:stCxn id="930" idx="6"/>
              <a:endCxn id="927" idx="2"/>
            </p:cNvCxnSpPr>
            <p:nvPr/>
          </p:nvCxnSpPr>
          <p:spPr>
            <a:xfrm rot="-5400000">
              <a:off x="1468760" y="-208517"/>
              <a:ext cx="712800" cy="114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1" name="Google Shape;931;p17"/>
            <p:cNvCxnSpPr>
              <a:stCxn id="932" idx="5"/>
              <a:endCxn id="933" idx="1"/>
            </p:cNvCxnSpPr>
            <p:nvPr/>
          </p:nvCxnSpPr>
          <p:spPr>
            <a:xfrm rot="-5400000" flipH="1">
              <a:off x="721027" y="1748577"/>
              <a:ext cx="524100" cy="29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" name="Google Shape;934;p17"/>
            <p:cNvCxnSpPr>
              <a:stCxn id="926" idx="5"/>
              <a:endCxn id="930" idx="0"/>
            </p:cNvCxnSpPr>
            <p:nvPr/>
          </p:nvCxnSpPr>
          <p:spPr>
            <a:xfrm rot="-5400000" flipH="1">
              <a:off x="999502" y="471458"/>
              <a:ext cx="334200" cy="11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" name="Google Shape;935;p17"/>
            <p:cNvCxnSpPr>
              <a:stCxn id="936" idx="0"/>
              <a:endCxn id="930" idx="3"/>
            </p:cNvCxnSpPr>
            <p:nvPr/>
          </p:nvCxnSpPr>
          <p:spPr>
            <a:xfrm rot="-5400000">
              <a:off x="-577475" y="1616532"/>
              <a:ext cx="2663700" cy="909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" name="Google Shape;937;p17"/>
            <p:cNvCxnSpPr>
              <a:stCxn id="936" idx="6"/>
              <a:endCxn id="933" idx="3"/>
            </p:cNvCxnSpPr>
            <p:nvPr/>
          </p:nvCxnSpPr>
          <p:spPr>
            <a:xfrm rot="-5400000">
              <a:off x="108775" y="2406282"/>
              <a:ext cx="1236000" cy="80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" name="Google Shape;938;p17"/>
            <p:cNvCxnSpPr>
              <a:stCxn id="939" idx="6"/>
              <a:endCxn id="930" idx="2"/>
            </p:cNvCxnSpPr>
            <p:nvPr/>
          </p:nvCxnSpPr>
          <p:spPr>
            <a:xfrm rot="-5400000">
              <a:off x="731100" y="547038"/>
              <a:ext cx="295800" cy="64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17"/>
            <p:cNvCxnSpPr>
              <a:stCxn id="939" idx="7"/>
              <a:endCxn id="926" idx="4"/>
            </p:cNvCxnSpPr>
            <p:nvPr/>
          </p:nvCxnSpPr>
          <p:spPr>
            <a:xfrm rot="-5400000">
              <a:off x="504277" y="415511"/>
              <a:ext cx="630000" cy="54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" name="Google Shape;941;p17"/>
            <p:cNvCxnSpPr>
              <a:endCxn id="932" idx="3"/>
            </p:cNvCxnSpPr>
            <p:nvPr/>
          </p:nvCxnSpPr>
          <p:spPr>
            <a:xfrm rot="-5400000">
              <a:off x="96173" y="1444377"/>
              <a:ext cx="517200" cy="89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" name="Google Shape;942;p17"/>
            <p:cNvCxnSpPr>
              <a:endCxn id="939" idx="3"/>
            </p:cNvCxnSpPr>
            <p:nvPr/>
          </p:nvCxnSpPr>
          <p:spPr>
            <a:xfrm rot="-5400000">
              <a:off x="-177577" y="1172064"/>
              <a:ext cx="828900" cy="55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" name="Google Shape;943;p17"/>
            <p:cNvCxnSpPr>
              <a:endCxn id="926" idx="3"/>
            </p:cNvCxnSpPr>
            <p:nvPr/>
          </p:nvCxnSpPr>
          <p:spPr>
            <a:xfrm rot="-5400000">
              <a:off x="88298" y="101408"/>
              <a:ext cx="721800" cy="124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17"/>
            <p:cNvCxnSpPr>
              <a:endCxn id="932" idx="1"/>
            </p:cNvCxnSpPr>
            <p:nvPr/>
          </p:nvCxnSpPr>
          <p:spPr>
            <a:xfrm rot="-5400000" flipH="1">
              <a:off x="95423" y="892273"/>
              <a:ext cx="600600" cy="813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17"/>
            <p:cNvCxnSpPr>
              <a:endCxn id="946" idx="4"/>
            </p:cNvCxnSpPr>
            <p:nvPr/>
          </p:nvCxnSpPr>
          <p:spPr>
            <a:xfrm rot="-5400000">
              <a:off x="-68250" y="484325"/>
              <a:ext cx="551400" cy="46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" name="Google Shape;947;p17"/>
            <p:cNvCxnSpPr>
              <a:stCxn id="946" idx="6"/>
              <a:endCxn id="926" idx="2"/>
            </p:cNvCxnSpPr>
            <p:nvPr/>
          </p:nvCxnSpPr>
          <p:spPr>
            <a:xfrm rot="-5400000">
              <a:off x="729900" y="80675"/>
              <a:ext cx="69600" cy="60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" name="Google Shape;948;p17"/>
            <p:cNvCxnSpPr>
              <a:endCxn id="946" idx="0"/>
            </p:cNvCxnSpPr>
            <p:nvPr/>
          </p:nvCxnSpPr>
          <p:spPr>
            <a:xfrm rot="-5400000" flipH="1">
              <a:off x="3150" y="-43975"/>
              <a:ext cx="654000" cy="21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" name="Google Shape;949;p17"/>
            <p:cNvCxnSpPr>
              <a:endCxn id="946" idx="3"/>
            </p:cNvCxnSpPr>
            <p:nvPr/>
          </p:nvCxnSpPr>
          <p:spPr>
            <a:xfrm rot="-5400000">
              <a:off x="45173" y="254952"/>
              <a:ext cx="198600" cy="555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36" name="Google Shape;936;p17"/>
            <p:cNvSpPr/>
            <p:nvPr/>
          </p:nvSpPr>
          <p:spPr>
            <a:xfrm>
              <a:off x="275275" y="3403332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1122850" y="21504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927" name="Google Shape;927;p17"/>
            <p:cNvSpPr/>
            <p:nvPr/>
          </p:nvSpPr>
          <p:spPr>
            <a:xfrm>
              <a:off x="2399847" y="-14482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1202210" y="698383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926" name="Google Shape;926;p17"/>
            <p:cNvSpPr/>
            <p:nvPr/>
          </p:nvSpPr>
          <p:spPr>
            <a:xfrm>
              <a:off x="1065675" y="322831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795150" y="15920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507450" y="994038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415350" y="39237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cxnSp>
          <p:nvCxnSpPr>
            <p:cNvPr id="950" name="Google Shape;950;p17"/>
            <p:cNvCxnSpPr>
              <a:stCxn id="939" idx="4"/>
              <a:endCxn id="932" idx="0"/>
            </p:cNvCxnSpPr>
            <p:nvPr/>
          </p:nvCxnSpPr>
          <p:spPr>
            <a:xfrm rot="-5400000" flipH="1">
              <a:off x="400650" y="1173288"/>
              <a:ext cx="549600" cy="287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17"/>
            <p:cNvCxnSpPr>
              <a:stCxn id="926" idx="0"/>
            </p:cNvCxnSpPr>
            <p:nvPr/>
          </p:nvCxnSpPr>
          <p:spPr>
            <a:xfrm rot="5400000" flipH="1">
              <a:off x="764475" y="-2519"/>
              <a:ext cx="417300" cy="23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52" name="Google Shape;952;p17"/>
          <p:cNvSpPr/>
          <p:nvPr/>
        </p:nvSpPr>
        <p:spPr>
          <a:xfrm>
            <a:off x="0" y="0"/>
            <a:ext cx="9143488" cy="5143498"/>
          </a:xfrm>
          <a:custGeom>
            <a:avLst/>
            <a:gdLst/>
            <a:ahLst/>
            <a:cxnLst/>
            <a:rect l="l" t="t" r="r" b="b"/>
            <a:pathLst>
              <a:path w="285801" h="160772" extrusionOk="0">
                <a:moveTo>
                  <a:pt x="273802" y="5344"/>
                </a:moveTo>
                <a:cubicBezTo>
                  <a:pt x="277482" y="5394"/>
                  <a:pt x="280456" y="8369"/>
                  <a:pt x="280456" y="11999"/>
                </a:cubicBezTo>
                <a:lnTo>
                  <a:pt x="280456" y="148722"/>
                </a:lnTo>
                <a:cubicBezTo>
                  <a:pt x="280406" y="152403"/>
                  <a:pt x="277432" y="155377"/>
                  <a:pt x="273751" y="155377"/>
                </a:cubicBezTo>
                <a:lnTo>
                  <a:pt x="11999" y="155377"/>
                </a:lnTo>
                <a:cubicBezTo>
                  <a:pt x="8369" y="155377"/>
                  <a:pt x="5344" y="152403"/>
                  <a:pt x="5344" y="148722"/>
                </a:cubicBezTo>
                <a:lnTo>
                  <a:pt x="5344" y="11999"/>
                </a:lnTo>
                <a:cubicBezTo>
                  <a:pt x="5394" y="8318"/>
                  <a:pt x="8369" y="5344"/>
                  <a:pt x="11999" y="5344"/>
                </a:cubicBezTo>
                <a:close/>
                <a:moveTo>
                  <a:pt x="0" y="0"/>
                </a:moveTo>
                <a:lnTo>
                  <a:pt x="0" y="160771"/>
                </a:lnTo>
                <a:lnTo>
                  <a:pt x="285800" y="160771"/>
                </a:lnTo>
                <a:lnTo>
                  <a:pt x="2858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3"/>
          <p:cNvSpPr/>
          <p:nvPr/>
        </p:nvSpPr>
        <p:spPr>
          <a:xfrm>
            <a:off x="0" y="0"/>
            <a:ext cx="9143488" cy="5143498"/>
          </a:xfrm>
          <a:custGeom>
            <a:avLst/>
            <a:gdLst/>
            <a:ahLst/>
            <a:cxnLst/>
            <a:rect l="l" t="t" r="r" b="b"/>
            <a:pathLst>
              <a:path w="285801" h="160772" extrusionOk="0">
                <a:moveTo>
                  <a:pt x="273802" y="5344"/>
                </a:moveTo>
                <a:cubicBezTo>
                  <a:pt x="277482" y="5394"/>
                  <a:pt x="280456" y="8369"/>
                  <a:pt x="280456" y="11999"/>
                </a:cubicBezTo>
                <a:lnTo>
                  <a:pt x="280456" y="148722"/>
                </a:lnTo>
                <a:cubicBezTo>
                  <a:pt x="280406" y="152403"/>
                  <a:pt x="277432" y="155377"/>
                  <a:pt x="273751" y="155377"/>
                </a:cubicBezTo>
                <a:lnTo>
                  <a:pt x="11999" y="155377"/>
                </a:lnTo>
                <a:cubicBezTo>
                  <a:pt x="8369" y="155377"/>
                  <a:pt x="5344" y="152403"/>
                  <a:pt x="5344" y="148722"/>
                </a:cubicBezTo>
                <a:lnTo>
                  <a:pt x="5344" y="11999"/>
                </a:lnTo>
                <a:cubicBezTo>
                  <a:pt x="5394" y="8318"/>
                  <a:pt x="8369" y="5344"/>
                  <a:pt x="11999" y="5344"/>
                </a:cubicBezTo>
                <a:close/>
                <a:moveTo>
                  <a:pt x="0" y="0"/>
                </a:moveTo>
                <a:lnTo>
                  <a:pt x="0" y="160771"/>
                </a:lnTo>
                <a:lnTo>
                  <a:pt x="285800" y="160771"/>
                </a:lnTo>
                <a:lnTo>
                  <a:pt x="2858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5" name="Google Shape;1275;p24"/>
          <p:cNvGrpSpPr/>
          <p:nvPr/>
        </p:nvGrpSpPr>
        <p:grpSpPr>
          <a:xfrm>
            <a:off x="-785038" y="-1055262"/>
            <a:ext cx="3950027" cy="4438175"/>
            <a:chOff x="-745527" y="-797475"/>
            <a:chExt cx="3950027" cy="4438175"/>
          </a:xfrm>
        </p:grpSpPr>
        <p:cxnSp>
          <p:nvCxnSpPr>
            <p:cNvPr id="1276" name="Google Shape;1276;p24"/>
            <p:cNvCxnSpPr>
              <a:stCxn id="1277" idx="6"/>
              <a:endCxn id="1278" idx="1"/>
            </p:cNvCxnSpPr>
            <p:nvPr/>
          </p:nvCxnSpPr>
          <p:spPr>
            <a:xfrm>
              <a:off x="1113975" y="346981"/>
              <a:ext cx="2049300" cy="351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9" name="Google Shape;1279;p24"/>
            <p:cNvCxnSpPr>
              <a:endCxn id="1278" idx="0"/>
            </p:cNvCxnSpPr>
            <p:nvPr/>
          </p:nvCxnSpPr>
          <p:spPr>
            <a:xfrm>
              <a:off x="2462450" y="-797475"/>
              <a:ext cx="717900" cy="148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0" name="Google Shape;1280;p24"/>
            <p:cNvCxnSpPr>
              <a:stCxn id="1281" idx="6"/>
              <a:endCxn id="1278" idx="2"/>
            </p:cNvCxnSpPr>
            <p:nvPr/>
          </p:nvCxnSpPr>
          <p:spPr>
            <a:xfrm>
              <a:off x="1577900" y="663275"/>
              <a:ext cx="1578300" cy="51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2" name="Google Shape;1282;p24"/>
            <p:cNvCxnSpPr>
              <a:stCxn id="1283" idx="5"/>
              <a:endCxn id="1284" idx="1"/>
            </p:cNvCxnSpPr>
            <p:nvPr/>
          </p:nvCxnSpPr>
          <p:spPr>
            <a:xfrm>
              <a:off x="607777" y="1709427"/>
              <a:ext cx="217200" cy="151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5" name="Google Shape;1285;p24"/>
            <p:cNvCxnSpPr>
              <a:stCxn id="1277" idx="5"/>
              <a:endCxn id="1281" idx="0"/>
            </p:cNvCxnSpPr>
            <p:nvPr/>
          </p:nvCxnSpPr>
          <p:spPr>
            <a:xfrm>
              <a:off x="1106902" y="364058"/>
              <a:ext cx="446700" cy="27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6" name="Google Shape;1286;p24"/>
            <p:cNvCxnSpPr>
              <a:stCxn id="1287" idx="0"/>
              <a:endCxn id="1281" idx="3"/>
            </p:cNvCxnSpPr>
            <p:nvPr/>
          </p:nvCxnSpPr>
          <p:spPr>
            <a:xfrm rot="10800000" flipH="1">
              <a:off x="70825" y="680300"/>
              <a:ext cx="1465800" cy="291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8" name="Google Shape;1288;p24"/>
            <p:cNvCxnSpPr>
              <a:endCxn id="1289" idx="3"/>
            </p:cNvCxnSpPr>
            <p:nvPr/>
          </p:nvCxnSpPr>
          <p:spPr>
            <a:xfrm rot="10800000" flipH="1">
              <a:off x="-745527" y="1900627"/>
              <a:ext cx="1987500" cy="4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0" name="Google Shape;1290;p24"/>
            <p:cNvCxnSpPr>
              <a:stCxn id="1287" idx="6"/>
              <a:endCxn id="1284" idx="3"/>
            </p:cNvCxnSpPr>
            <p:nvPr/>
          </p:nvCxnSpPr>
          <p:spPr>
            <a:xfrm rot="10800000" flipH="1">
              <a:off x="94975" y="3258350"/>
              <a:ext cx="730200" cy="35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1" name="Google Shape;1291;p24"/>
            <p:cNvCxnSpPr>
              <a:stCxn id="1292" idx="6"/>
              <a:endCxn id="1281" idx="2"/>
            </p:cNvCxnSpPr>
            <p:nvPr/>
          </p:nvCxnSpPr>
          <p:spPr>
            <a:xfrm rot="10800000" flipH="1">
              <a:off x="555750" y="663288"/>
              <a:ext cx="973800" cy="3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3" name="Google Shape;1293;p24"/>
            <p:cNvCxnSpPr>
              <a:stCxn id="1292" idx="7"/>
              <a:endCxn id="1277" idx="4"/>
            </p:cNvCxnSpPr>
            <p:nvPr/>
          </p:nvCxnSpPr>
          <p:spPr>
            <a:xfrm rot="10800000" flipH="1">
              <a:off x="548677" y="371111"/>
              <a:ext cx="541200" cy="63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4" name="Google Shape;1294;p24"/>
            <p:cNvCxnSpPr>
              <a:endCxn id="1283" idx="3"/>
            </p:cNvCxnSpPr>
            <p:nvPr/>
          </p:nvCxnSpPr>
          <p:spPr>
            <a:xfrm rot="10800000" flipH="1">
              <a:off x="-321277" y="1709427"/>
              <a:ext cx="894900" cy="51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5" name="Google Shape;1295;p24"/>
            <p:cNvCxnSpPr>
              <a:endCxn id="1292" idx="3"/>
            </p:cNvCxnSpPr>
            <p:nvPr/>
          </p:nvCxnSpPr>
          <p:spPr>
            <a:xfrm rot="10800000" flipH="1">
              <a:off x="-40777" y="1035264"/>
              <a:ext cx="555300" cy="82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6" name="Google Shape;1296;p24"/>
            <p:cNvCxnSpPr>
              <a:endCxn id="1277" idx="3"/>
            </p:cNvCxnSpPr>
            <p:nvPr/>
          </p:nvCxnSpPr>
          <p:spPr>
            <a:xfrm rot="10800000" flipH="1">
              <a:off x="-174352" y="364058"/>
              <a:ext cx="1247100" cy="721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7" name="Google Shape;1297;p24"/>
            <p:cNvCxnSpPr>
              <a:endCxn id="1283" idx="1"/>
            </p:cNvCxnSpPr>
            <p:nvPr/>
          </p:nvCxnSpPr>
          <p:spPr>
            <a:xfrm>
              <a:off x="-239377" y="1074673"/>
              <a:ext cx="813000" cy="60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8" name="Google Shape;1298;p24"/>
            <p:cNvCxnSpPr>
              <a:endCxn id="1299" idx="4"/>
            </p:cNvCxnSpPr>
            <p:nvPr/>
          </p:nvCxnSpPr>
          <p:spPr>
            <a:xfrm rot="10800000" flipH="1">
              <a:off x="-24600" y="440675"/>
              <a:ext cx="464100" cy="55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0" name="Google Shape;1300;p24"/>
            <p:cNvCxnSpPr>
              <a:stCxn id="1299" idx="6"/>
              <a:endCxn id="1277" idx="2"/>
            </p:cNvCxnSpPr>
            <p:nvPr/>
          </p:nvCxnSpPr>
          <p:spPr>
            <a:xfrm rot="10800000" flipH="1">
              <a:off x="463650" y="346925"/>
              <a:ext cx="602100" cy="6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1" name="Google Shape;1301;p24"/>
            <p:cNvCxnSpPr>
              <a:endCxn id="1299" idx="0"/>
            </p:cNvCxnSpPr>
            <p:nvPr/>
          </p:nvCxnSpPr>
          <p:spPr>
            <a:xfrm>
              <a:off x="220800" y="-261625"/>
              <a:ext cx="218700" cy="65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2" name="Google Shape;1302;p24"/>
            <p:cNvCxnSpPr>
              <a:endCxn id="1299" idx="3"/>
            </p:cNvCxnSpPr>
            <p:nvPr/>
          </p:nvCxnSpPr>
          <p:spPr>
            <a:xfrm rot="10800000" flipH="1">
              <a:off x="-133477" y="433602"/>
              <a:ext cx="555900" cy="19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3" name="Google Shape;1303;p24"/>
            <p:cNvCxnSpPr>
              <a:stCxn id="1281" idx="4"/>
              <a:endCxn id="1289" idx="0"/>
            </p:cNvCxnSpPr>
            <p:nvPr/>
          </p:nvCxnSpPr>
          <p:spPr>
            <a:xfrm flipH="1">
              <a:off x="1259150" y="687425"/>
              <a:ext cx="294600" cy="117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87" name="Google Shape;1287;p24"/>
            <p:cNvSpPr/>
            <p:nvPr/>
          </p:nvSpPr>
          <p:spPr>
            <a:xfrm>
              <a:off x="46675" y="35924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4"/>
            <p:cNvSpPr/>
            <p:nvPr/>
          </p:nvSpPr>
          <p:spPr>
            <a:xfrm>
              <a:off x="818050" y="32172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289" name="Google Shape;1289;p24"/>
            <p:cNvSpPr/>
            <p:nvPr/>
          </p:nvSpPr>
          <p:spPr>
            <a:xfrm>
              <a:off x="1234900" y="18594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278" name="Google Shape;1278;p24"/>
            <p:cNvSpPr/>
            <p:nvPr/>
          </p:nvSpPr>
          <p:spPr>
            <a:xfrm>
              <a:off x="3156200" y="69112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281" name="Google Shape;1281;p24"/>
            <p:cNvSpPr/>
            <p:nvPr/>
          </p:nvSpPr>
          <p:spPr>
            <a:xfrm>
              <a:off x="1529600" y="63912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277" name="Google Shape;1277;p24"/>
            <p:cNvSpPr/>
            <p:nvPr/>
          </p:nvSpPr>
          <p:spPr>
            <a:xfrm>
              <a:off x="1065675" y="322831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283" name="Google Shape;1283;p24"/>
            <p:cNvSpPr/>
            <p:nvPr/>
          </p:nvSpPr>
          <p:spPr>
            <a:xfrm>
              <a:off x="566550" y="16682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292" name="Google Shape;1292;p24"/>
            <p:cNvSpPr/>
            <p:nvPr/>
          </p:nvSpPr>
          <p:spPr>
            <a:xfrm>
              <a:off x="507450" y="994038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299" name="Google Shape;1299;p24"/>
            <p:cNvSpPr/>
            <p:nvPr/>
          </p:nvSpPr>
          <p:spPr>
            <a:xfrm>
              <a:off x="415350" y="39237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cxnSp>
          <p:nvCxnSpPr>
            <p:cNvPr id="1304" name="Google Shape;1304;p24"/>
            <p:cNvCxnSpPr>
              <a:stCxn id="1292" idx="4"/>
              <a:endCxn id="1283" idx="0"/>
            </p:cNvCxnSpPr>
            <p:nvPr/>
          </p:nvCxnSpPr>
          <p:spPr>
            <a:xfrm>
              <a:off x="531600" y="1042338"/>
              <a:ext cx="59100" cy="62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5" name="Google Shape;1305;p24"/>
            <p:cNvCxnSpPr>
              <a:stCxn id="1277" idx="0"/>
            </p:cNvCxnSpPr>
            <p:nvPr/>
          </p:nvCxnSpPr>
          <p:spPr>
            <a:xfrm rot="10800000">
              <a:off x="856425" y="-94469"/>
              <a:ext cx="233400" cy="41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06" name="Google Shape;1306;p24"/>
          <p:cNvGrpSpPr/>
          <p:nvPr/>
        </p:nvGrpSpPr>
        <p:grpSpPr>
          <a:xfrm rot="5400000" flipH="1">
            <a:off x="6097139" y="1178152"/>
            <a:ext cx="3683652" cy="4584802"/>
            <a:chOff x="-174352" y="-1102275"/>
            <a:chExt cx="3683652" cy="4584802"/>
          </a:xfrm>
        </p:grpSpPr>
        <p:cxnSp>
          <p:nvCxnSpPr>
            <p:cNvPr id="1307" name="Google Shape;1307;p24"/>
            <p:cNvCxnSpPr>
              <a:stCxn id="1308" idx="6"/>
              <a:endCxn id="1309" idx="1"/>
            </p:cNvCxnSpPr>
            <p:nvPr/>
          </p:nvCxnSpPr>
          <p:spPr>
            <a:xfrm rot="-5400000" flipH="1">
              <a:off x="2267775" y="-806819"/>
              <a:ext cx="46500" cy="235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0" name="Google Shape;1310;p24"/>
            <p:cNvCxnSpPr>
              <a:endCxn id="1309" idx="0"/>
            </p:cNvCxnSpPr>
            <p:nvPr/>
          </p:nvCxnSpPr>
          <p:spPr>
            <a:xfrm rot="-5400000" flipH="1">
              <a:off x="2381900" y="-716925"/>
              <a:ext cx="1488600" cy="71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1" name="Google Shape;1311;p24"/>
            <p:cNvCxnSpPr>
              <a:stCxn id="1312" idx="6"/>
              <a:endCxn id="1309" idx="2"/>
            </p:cNvCxnSpPr>
            <p:nvPr/>
          </p:nvCxnSpPr>
          <p:spPr>
            <a:xfrm rot="-5400000">
              <a:off x="2240600" y="-252325"/>
              <a:ext cx="557700" cy="188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3" name="Google Shape;1313;p24"/>
            <p:cNvCxnSpPr>
              <a:stCxn id="1314" idx="5"/>
              <a:endCxn id="1315" idx="1"/>
            </p:cNvCxnSpPr>
            <p:nvPr/>
          </p:nvCxnSpPr>
          <p:spPr>
            <a:xfrm rot="5400000">
              <a:off x="301927" y="1622877"/>
              <a:ext cx="524100" cy="54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6" name="Google Shape;1316;p24"/>
            <p:cNvCxnSpPr>
              <a:stCxn id="1308" idx="5"/>
              <a:endCxn id="1312" idx="0"/>
            </p:cNvCxnSpPr>
            <p:nvPr/>
          </p:nvCxnSpPr>
          <p:spPr>
            <a:xfrm rot="-5400000" flipH="1">
              <a:off x="1040302" y="430658"/>
              <a:ext cx="579900" cy="44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7" name="Google Shape;1317;p24"/>
            <p:cNvCxnSpPr>
              <a:endCxn id="1318" idx="3"/>
            </p:cNvCxnSpPr>
            <p:nvPr/>
          </p:nvCxnSpPr>
          <p:spPr>
            <a:xfrm rot="-5400000">
              <a:off x="857823" y="-236123"/>
              <a:ext cx="457200" cy="198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9" name="Google Shape;1319;p24"/>
            <p:cNvCxnSpPr>
              <a:endCxn id="1315" idx="3"/>
            </p:cNvCxnSpPr>
            <p:nvPr/>
          </p:nvCxnSpPr>
          <p:spPr>
            <a:xfrm rot="-5400000">
              <a:off x="-534477" y="2656327"/>
              <a:ext cx="1290900" cy="361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0" name="Google Shape;1320;p24"/>
            <p:cNvCxnSpPr>
              <a:stCxn id="1321" idx="6"/>
              <a:endCxn id="1312" idx="2"/>
            </p:cNvCxnSpPr>
            <p:nvPr/>
          </p:nvCxnSpPr>
          <p:spPr>
            <a:xfrm rot="-5400000">
              <a:off x="1017600" y="506238"/>
              <a:ext cx="50100" cy="973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2" name="Google Shape;1322;p24"/>
            <p:cNvCxnSpPr>
              <a:stCxn id="1321" idx="7"/>
              <a:endCxn id="1308" idx="4"/>
            </p:cNvCxnSpPr>
            <p:nvPr/>
          </p:nvCxnSpPr>
          <p:spPr>
            <a:xfrm rot="-5400000">
              <a:off x="504277" y="415511"/>
              <a:ext cx="630000" cy="54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3" name="Google Shape;1323;p24"/>
            <p:cNvCxnSpPr>
              <a:endCxn id="1314" idx="3"/>
            </p:cNvCxnSpPr>
            <p:nvPr/>
          </p:nvCxnSpPr>
          <p:spPr>
            <a:xfrm rot="-5400000">
              <a:off x="96173" y="1444377"/>
              <a:ext cx="517200" cy="89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4" name="Google Shape;1324;p24"/>
            <p:cNvCxnSpPr>
              <a:endCxn id="1321" idx="3"/>
            </p:cNvCxnSpPr>
            <p:nvPr/>
          </p:nvCxnSpPr>
          <p:spPr>
            <a:xfrm rot="-5400000">
              <a:off x="-177577" y="1172064"/>
              <a:ext cx="828900" cy="55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5" name="Google Shape;1325;p24"/>
            <p:cNvCxnSpPr>
              <a:endCxn id="1308" idx="3"/>
            </p:cNvCxnSpPr>
            <p:nvPr/>
          </p:nvCxnSpPr>
          <p:spPr>
            <a:xfrm rot="-5400000">
              <a:off x="88298" y="101408"/>
              <a:ext cx="721800" cy="124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6" name="Google Shape;1326;p24"/>
            <p:cNvCxnSpPr>
              <a:endCxn id="1314" idx="1"/>
            </p:cNvCxnSpPr>
            <p:nvPr/>
          </p:nvCxnSpPr>
          <p:spPr>
            <a:xfrm rot="-5400000" flipH="1">
              <a:off x="95423" y="892273"/>
              <a:ext cx="600600" cy="813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7" name="Google Shape;1327;p24"/>
            <p:cNvCxnSpPr>
              <a:endCxn id="1328" idx="4"/>
            </p:cNvCxnSpPr>
            <p:nvPr/>
          </p:nvCxnSpPr>
          <p:spPr>
            <a:xfrm rot="-5400000">
              <a:off x="-68250" y="484325"/>
              <a:ext cx="551400" cy="46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9" name="Google Shape;1329;p24"/>
            <p:cNvCxnSpPr>
              <a:stCxn id="1328" idx="6"/>
              <a:endCxn id="1308" idx="2"/>
            </p:cNvCxnSpPr>
            <p:nvPr/>
          </p:nvCxnSpPr>
          <p:spPr>
            <a:xfrm rot="-5400000">
              <a:off x="729900" y="80675"/>
              <a:ext cx="69600" cy="60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0" name="Google Shape;1330;p24"/>
            <p:cNvCxnSpPr>
              <a:endCxn id="1328" idx="0"/>
            </p:cNvCxnSpPr>
            <p:nvPr/>
          </p:nvCxnSpPr>
          <p:spPr>
            <a:xfrm rot="-5400000" flipH="1">
              <a:off x="3150" y="-43975"/>
              <a:ext cx="654000" cy="21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1" name="Google Shape;1331;p24"/>
            <p:cNvCxnSpPr>
              <a:endCxn id="1328" idx="3"/>
            </p:cNvCxnSpPr>
            <p:nvPr/>
          </p:nvCxnSpPr>
          <p:spPr>
            <a:xfrm rot="-5400000">
              <a:off x="45173" y="254952"/>
              <a:ext cx="198600" cy="555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2" name="Google Shape;1332;p24"/>
            <p:cNvCxnSpPr>
              <a:stCxn id="1312" idx="4"/>
              <a:endCxn id="1318" idx="0"/>
            </p:cNvCxnSpPr>
            <p:nvPr/>
          </p:nvCxnSpPr>
          <p:spPr>
            <a:xfrm rot="-5400000">
              <a:off x="1573400" y="468275"/>
              <a:ext cx="504300" cy="54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15" name="Google Shape;1315;p24"/>
            <p:cNvSpPr/>
            <p:nvPr/>
          </p:nvSpPr>
          <p:spPr>
            <a:xfrm>
              <a:off x="284650" y="21504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318" name="Google Shape;1318;p24"/>
            <p:cNvSpPr/>
            <p:nvPr/>
          </p:nvSpPr>
          <p:spPr>
            <a:xfrm>
              <a:off x="2073100" y="4878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309" name="Google Shape;1309;p24"/>
            <p:cNvSpPr/>
            <p:nvPr/>
          </p:nvSpPr>
          <p:spPr>
            <a:xfrm>
              <a:off x="3461000" y="38632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312" name="Google Shape;1312;p24"/>
            <p:cNvSpPr/>
            <p:nvPr/>
          </p:nvSpPr>
          <p:spPr>
            <a:xfrm>
              <a:off x="1529600" y="94392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1065675" y="322831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314" name="Google Shape;1314;p24"/>
            <p:cNvSpPr/>
            <p:nvPr/>
          </p:nvSpPr>
          <p:spPr>
            <a:xfrm>
              <a:off x="795150" y="15920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321" name="Google Shape;1321;p24"/>
            <p:cNvSpPr/>
            <p:nvPr/>
          </p:nvSpPr>
          <p:spPr>
            <a:xfrm>
              <a:off x="507450" y="994038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328" name="Google Shape;1328;p24"/>
            <p:cNvSpPr/>
            <p:nvPr/>
          </p:nvSpPr>
          <p:spPr>
            <a:xfrm>
              <a:off x="415350" y="39237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cxnSp>
          <p:nvCxnSpPr>
            <p:cNvPr id="1333" name="Google Shape;1333;p24"/>
            <p:cNvCxnSpPr>
              <a:stCxn id="1321" idx="4"/>
              <a:endCxn id="1314" idx="0"/>
            </p:cNvCxnSpPr>
            <p:nvPr/>
          </p:nvCxnSpPr>
          <p:spPr>
            <a:xfrm rot="-5400000" flipH="1">
              <a:off x="400650" y="1173288"/>
              <a:ext cx="549600" cy="287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4" name="Google Shape;1334;p24"/>
            <p:cNvCxnSpPr>
              <a:stCxn id="1308" idx="0"/>
            </p:cNvCxnSpPr>
            <p:nvPr/>
          </p:nvCxnSpPr>
          <p:spPr>
            <a:xfrm rot="5400000" flipH="1">
              <a:off x="764475" y="-2519"/>
              <a:ext cx="417300" cy="23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35" name="Google Shape;1335;p24"/>
          <p:cNvSpPr/>
          <p:nvPr/>
        </p:nvSpPr>
        <p:spPr>
          <a:xfrm>
            <a:off x="0" y="0"/>
            <a:ext cx="9143488" cy="5143498"/>
          </a:xfrm>
          <a:custGeom>
            <a:avLst/>
            <a:gdLst/>
            <a:ahLst/>
            <a:cxnLst/>
            <a:rect l="l" t="t" r="r" b="b"/>
            <a:pathLst>
              <a:path w="285801" h="160772" extrusionOk="0">
                <a:moveTo>
                  <a:pt x="273802" y="5344"/>
                </a:moveTo>
                <a:cubicBezTo>
                  <a:pt x="277482" y="5394"/>
                  <a:pt x="280456" y="8369"/>
                  <a:pt x="280456" y="11999"/>
                </a:cubicBezTo>
                <a:lnTo>
                  <a:pt x="280456" y="148722"/>
                </a:lnTo>
                <a:cubicBezTo>
                  <a:pt x="280406" y="152403"/>
                  <a:pt x="277432" y="155377"/>
                  <a:pt x="273751" y="155377"/>
                </a:cubicBezTo>
                <a:lnTo>
                  <a:pt x="11999" y="155377"/>
                </a:lnTo>
                <a:cubicBezTo>
                  <a:pt x="8369" y="155377"/>
                  <a:pt x="5344" y="152403"/>
                  <a:pt x="5344" y="148722"/>
                </a:cubicBezTo>
                <a:lnTo>
                  <a:pt x="5344" y="11999"/>
                </a:lnTo>
                <a:cubicBezTo>
                  <a:pt x="5394" y="8318"/>
                  <a:pt x="8369" y="5344"/>
                  <a:pt x="11999" y="5344"/>
                </a:cubicBezTo>
                <a:close/>
                <a:moveTo>
                  <a:pt x="0" y="0"/>
                </a:moveTo>
                <a:lnTo>
                  <a:pt x="0" y="160771"/>
                </a:lnTo>
                <a:lnTo>
                  <a:pt x="285800" y="160771"/>
                </a:lnTo>
                <a:lnTo>
                  <a:pt x="2858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7" name="Google Shape;1337;p25"/>
          <p:cNvGrpSpPr/>
          <p:nvPr/>
        </p:nvGrpSpPr>
        <p:grpSpPr>
          <a:xfrm>
            <a:off x="-785038" y="-1055262"/>
            <a:ext cx="3950027" cy="4438175"/>
            <a:chOff x="-745527" y="-797475"/>
            <a:chExt cx="3950027" cy="4438175"/>
          </a:xfrm>
        </p:grpSpPr>
        <p:cxnSp>
          <p:nvCxnSpPr>
            <p:cNvPr id="1338" name="Google Shape;1338;p25"/>
            <p:cNvCxnSpPr>
              <a:stCxn id="1339" idx="6"/>
              <a:endCxn id="1340" idx="1"/>
            </p:cNvCxnSpPr>
            <p:nvPr/>
          </p:nvCxnSpPr>
          <p:spPr>
            <a:xfrm>
              <a:off x="1113975" y="346981"/>
              <a:ext cx="2049300" cy="351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1" name="Google Shape;1341;p25"/>
            <p:cNvCxnSpPr>
              <a:endCxn id="1340" idx="0"/>
            </p:cNvCxnSpPr>
            <p:nvPr/>
          </p:nvCxnSpPr>
          <p:spPr>
            <a:xfrm>
              <a:off x="2462450" y="-797475"/>
              <a:ext cx="717900" cy="148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2" name="Google Shape;1342;p25"/>
            <p:cNvCxnSpPr>
              <a:stCxn id="1343" idx="6"/>
              <a:endCxn id="1340" idx="2"/>
            </p:cNvCxnSpPr>
            <p:nvPr/>
          </p:nvCxnSpPr>
          <p:spPr>
            <a:xfrm>
              <a:off x="1577900" y="663275"/>
              <a:ext cx="1578300" cy="51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4" name="Google Shape;1344;p25"/>
            <p:cNvCxnSpPr>
              <a:stCxn id="1345" idx="5"/>
              <a:endCxn id="1346" idx="1"/>
            </p:cNvCxnSpPr>
            <p:nvPr/>
          </p:nvCxnSpPr>
          <p:spPr>
            <a:xfrm flipH="1">
              <a:off x="596377" y="1633227"/>
              <a:ext cx="240000" cy="166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7" name="Google Shape;1347;p25"/>
            <p:cNvCxnSpPr>
              <a:stCxn id="1339" idx="5"/>
              <a:endCxn id="1343" idx="0"/>
            </p:cNvCxnSpPr>
            <p:nvPr/>
          </p:nvCxnSpPr>
          <p:spPr>
            <a:xfrm>
              <a:off x="1106902" y="364058"/>
              <a:ext cx="446700" cy="27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8" name="Google Shape;1348;p25"/>
            <p:cNvCxnSpPr>
              <a:stCxn id="1349" idx="0"/>
              <a:endCxn id="1343" idx="3"/>
            </p:cNvCxnSpPr>
            <p:nvPr/>
          </p:nvCxnSpPr>
          <p:spPr>
            <a:xfrm rot="10800000" flipH="1">
              <a:off x="70825" y="680300"/>
              <a:ext cx="1465800" cy="291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0" name="Google Shape;1350;p25"/>
            <p:cNvCxnSpPr>
              <a:stCxn id="1351" idx="5"/>
              <a:endCxn id="1352" idx="2"/>
            </p:cNvCxnSpPr>
            <p:nvPr/>
          </p:nvCxnSpPr>
          <p:spPr>
            <a:xfrm rot="10800000" flipH="1">
              <a:off x="548677" y="1034664"/>
              <a:ext cx="1697100" cy="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3" name="Google Shape;1353;p25"/>
            <p:cNvCxnSpPr>
              <a:endCxn id="1354" idx="3"/>
            </p:cNvCxnSpPr>
            <p:nvPr/>
          </p:nvCxnSpPr>
          <p:spPr>
            <a:xfrm rot="10800000" flipH="1">
              <a:off x="-745527" y="1900627"/>
              <a:ext cx="1987500" cy="4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5" name="Google Shape;1355;p25"/>
            <p:cNvCxnSpPr>
              <a:stCxn id="1349" idx="6"/>
              <a:endCxn id="1346" idx="3"/>
            </p:cNvCxnSpPr>
            <p:nvPr/>
          </p:nvCxnSpPr>
          <p:spPr>
            <a:xfrm rot="10800000" flipH="1">
              <a:off x="94975" y="3334550"/>
              <a:ext cx="501600" cy="28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6" name="Google Shape;1356;p25"/>
            <p:cNvCxnSpPr>
              <a:stCxn id="1351" idx="6"/>
              <a:endCxn id="1343" idx="2"/>
            </p:cNvCxnSpPr>
            <p:nvPr/>
          </p:nvCxnSpPr>
          <p:spPr>
            <a:xfrm rot="10800000" flipH="1">
              <a:off x="555750" y="663288"/>
              <a:ext cx="973800" cy="3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7" name="Google Shape;1357;p25"/>
            <p:cNvCxnSpPr>
              <a:stCxn id="1351" idx="7"/>
              <a:endCxn id="1339" idx="4"/>
            </p:cNvCxnSpPr>
            <p:nvPr/>
          </p:nvCxnSpPr>
          <p:spPr>
            <a:xfrm rot="10800000" flipH="1">
              <a:off x="548677" y="371111"/>
              <a:ext cx="541200" cy="63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8" name="Google Shape;1358;p25"/>
            <p:cNvCxnSpPr>
              <a:endCxn id="1345" idx="3"/>
            </p:cNvCxnSpPr>
            <p:nvPr/>
          </p:nvCxnSpPr>
          <p:spPr>
            <a:xfrm rot="10800000" flipH="1">
              <a:off x="-92677" y="1633227"/>
              <a:ext cx="894900" cy="51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9" name="Google Shape;1359;p25"/>
            <p:cNvCxnSpPr>
              <a:endCxn id="1351" idx="3"/>
            </p:cNvCxnSpPr>
            <p:nvPr/>
          </p:nvCxnSpPr>
          <p:spPr>
            <a:xfrm rot="10800000" flipH="1">
              <a:off x="-40777" y="1035264"/>
              <a:ext cx="555300" cy="82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0" name="Google Shape;1360;p25"/>
            <p:cNvCxnSpPr>
              <a:endCxn id="1339" idx="3"/>
            </p:cNvCxnSpPr>
            <p:nvPr/>
          </p:nvCxnSpPr>
          <p:spPr>
            <a:xfrm rot="10800000" flipH="1">
              <a:off x="-174352" y="364058"/>
              <a:ext cx="1247100" cy="721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1" name="Google Shape;1361;p25"/>
            <p:cNvCxnSpPr>
              <a:endCxn id="1345" idx="1"/>
            </p:cNvCxnSpPr>
            <p:nvPr/>
          </p:nvCxnSpPr>
          <p:spPr>
            <a:xfrm>
              <a:off x="-10777" y="998473"/>
              <a:ext cx="813000" cy="60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2" name="Google Shape;1362;p25"/>
            <p:cNvCxnSpPr>
              <a:endCxn id="1363" idx="4"/>
            </p:cNvCxnSpPr>
            <p:nvPr/>
          </p:nvCxnSpPr>
          <p:spPr>
            <a:xfrm rot="10800000" flipH="1">
              <a:off x="-24600" y="440675"/>
              <a:ext cx="464100" cy="55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4" name="Google Shape;1364;p25"/>
            <p:cNvCxnSpPr>
              <a:stCxn id="1363" idx="6"/>
              <a:endCxn id="1339" idx="2"/>
            </p:cNvCxnSpPr>
            <p:nvPr/>
          </p:nvCxnSpPr>
          <p:spPr>
            <a:xfrm rot="10800000" flipH="1">
              <a:off x="463650" y="346925"/>
              <a:ext cx="602100" cy="6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5" name="Google Shape;1365;p25"/>
            <p:cNvCxnSpPr>
              <a:endCxn id="1363" idx="0"/>
            </p:cNvCxnSpPr>
            <p:nvPr/>
          </p:nvCxnSpPr>
          <p:spPr>
            <a:xfrm>
              <a:off x="220800" y="-261625"/>
              <a:ext cx="218700" cy="65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6" name="Google Shape;1366;p25"/>
            <p:cNvCxnSpPr>
              <a:endCxn id="1363" idx="3"/>
            </p:cNvCxnSpPr>
            <p:nvPr/>
          </p:nvCxnSpPr>
          <p:spPr>
            <a:xfrm rot="10800000" flipH="1">
              <a:off x="-133477" y="433602"/>
              <a:ext cx="555900" cy="19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7" name="Google Shape;1367;p25"/>
            <p:cNvCxnSpPr>
              <a:stCxn id="1343" idx="4"/>
              <a:endCxn id="1354" idx="0"/>
            </p:cNvCxnSpPr>
            <p:nvPr/>
          </p:nvCxnSpPr>
          <p:spPr>
            <a:xfrm flipH="1">
              <a:off x="1259150" y="687425"/>
              <a:ext cx="294600" cy="117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8" name="Google Shape;1368;p25"/>
            <p:cNvCxnSpPr>
              <a:stCxn id="1354" idx="5"/>
              <a:endCxn id="1352" idx="4"/>
            </p:cNvCxnSpPr>
            <p:nvPr/>
          </p:nvCxnSpPr>
          <p:spPr>
            <a:xfrm rot="10800000" flipH="1">
              <a:off x="1276127" y="1058827"/>
              <a:ext cx="993600" cy="841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9" name="Google Shape;1369;p25"/>
            <p:cNvCxnSpPr>
              <a:stCxn id="1340" idx="3"/>
              <a:endCxn id="1352" idx="6"/>
            </p:cNvCxnSpPr>
            <p:nvPr/>
          </p:nvCxnSpPr>
          <p:spPr>
            <a:xfrm flipH="1">
              <a:off x="2293873" y="732352"/>
              <a:ext cx="869400" cy="30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49" name="Google Shape;1349;p25"/>
            <p:cNvSpPr/>
            <p:nvPr/>
          </p:nvSpPr>
          <p:spPr>
            <a:xfrm>
              <a:off x="46675" y="35924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5"/>
            <p:cNvSpPr/>
            <p:nvPr/>
          </p:nvSpPr>
          <p:spPr>
            <a:xfrm>
              <a:off x="589450" y="32934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352" name="Google Shape;1352;p25"/>
            <p:cNvSpPr/>
            <p:nvPr/>
          </p:nvSpPr>
          <p:spPr>
            <a:xfrm>
              <a:off x="2245700" y="101045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354" name="Google Shape;1354;p25"/>
            <p:cNvSpPr/>
            <p:nvPr/>
          </p:nvSpPr>
          <p:spPr>
            <a:xfrm>
              <a:off x="1234900" y="18594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340" name="Google Shape;1340;p25"/>
            <p:cNvSpPr/>
            <p:nvPr/>
          </p:nvSpPr>
          <p:spPr>
            <a:xfrm>
              <a:off x="3156200" y="69112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343" name="Google Shape;1343;p25"/>
            <p:cNvSpPr/>
            <p:nvPr/>
          </p:nvSpPr>
          <p:spPr>
            <a:xfrm>
              <a:off x="1529600" y="63912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339" name="Google Shape;1339;p25"/>
            <p:cNvSpPr/>
            <p:nvPr/>
          </p:nvSpPr>
          <p:spPr>
            <a:xfrm>
              <a:off x="1065675" y="322831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345" name="Google Shape;1345;p25"/>
            <p:cNvSpPr/>
            <p:nvPr/>
          </p:nvSpPr>
          <p:spPr>
            <a:xfrm>
              <a:off x="795150" y="15920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351" name="Google Shape;1351;p25"/>
            <p:cNvSpPr/>
            <p:nvPr/>
          </p:nvSpPr>
          <p:spPr>
            <a:xfrm>
              <a:off x="507450" y="994038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363" name="Google Shape;1363;p25"/>
            <p:cNvSpPr/>
            <p:nvPr/>
          </p:nvSpPr>
          <p:spPr>
            <a:xfrm>
              <a:off x="415350" y="39237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cxnSp>
          <p:nvCxnSpPr>
            <p:cNvPr id="1370" name="Google Shape;1370;p25"/>
            <p:cNvCxnSpPr>
              <a:stCxn id="1351" idx="4"/>
              <a:endCxn id="1345" idx="0"/>
            </p:cNvCxnSpPr>
            <p:nvPr/>
          </p:nvCxnSpPr>
          <p:spPr>
            <a:xfrm>
              <a:off x="531600" y="1042338"/>
              <a:ext cx="287700" cy="54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1" name="Google Shape;1371;p25"/>
            <p:cNvCxnSpPr>
              <a:stCxn id="1339" idx="0"/>
            </p:cNvCxnSpPr>
            <p:nvPr/>
          </p:nvCxnSpPr>
          <p:spPr>
            <a:xfrm rot="10800000">
              <a:off x="856425" y="-94469"/>
              <a:ext cx="233400" cy="41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72" name="Google Shape;1372;p25"/>
          <p:cNvGrpSpPr/>
          <p:nvPr/>
        </p:nvGrpSpPr>
        <p:grpSpPr>
          <a:xfrm rot="5400000">
            <a:off x="5974490" y="-1105372"/>
            <a:ext cx="4102427" cy="4438175"/>
            <a:chOff x="-593127" y="-1254675"/>
            <a:chExt cx="4102427" cy="4438175"/>
          </a:xfrm>
        </p:grpSpPr>
        <p:cxnSp>
          <p:nvCxnSpPr>
            <p:cNvPr id="1373" name="Google Shape;1373;p25"/>
            <p:cNvCxnSpPr>
              <a:stCxn id="1374" idx="7"/>
              <a:endCxn id="1375" idx="3"/>
            </p:cNvCxnSpPr>
            <p:nvPr/>
          </p:nvCxnSpPr>
          <p:spPr>
            <a:xfrm rot="-5400000">
              <a:off x="1690727" y="13073"/>
              <a:ext cx="1515000" cy="203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6" name="Google Shape;1376;p25"/>
            <p:cNvCxnSpPr>
              <a:endCxn id="1375" idx="0"/>
            </p:cNvCxnSpPr>
            <p:nvPr/>
          </p:nvCxnSpPr>
          <p:spPr>
            <a:xfrm rot="-5400000" flipH="1">
              <a:off x="2381900" y="-869325"/>
              <a:ext cx="1488600" cy="71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7" name="Google Shape;1377;p25"/>
            <p:cNvCxnSpPr>
              <a:stCxn id="1378" idx="6"/>
              <a:endCxn id="1375" idx="2"/>
            </p:cNvCxnSpPr>
            <p:nvPr/>
          </p:nvCxnSpPr>
          <p:spPr>
            <a:xfrm rot="-5400000">
              <a:off x="2697800" y="-176125"/>
              <a:ext cx="329100" cy="119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9" name="Google Shape;1379;p25"/>
            <p:cNvCxnSpPr>
              <a:stCxn id="1380" idx="5"/>
              <a:endCxn id="1381" idx="1"/>
            </p:cNvCxnSpPr>
            <p:nvPr/>
          </p:nvCxnSpPr>
          <p:spPr>
            <a:xfrm rot="-5400000" flipH="1">
              <a:off x="721027" y="1748577"/>
              <a:ext cx="524100" cy="29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2" name="Google Shape;1382;p25"/>
            <p:cNvCxnSpPr>
              <a:stCxn id="1383" idx="5"/>
              <a:endCxn id="1378" idx="0"/>
            </p:cNvCxnSpPr>
            <p:nvPr/>
          </p:nvCxnSpPr>
          <p:spPr>
            <a:xfrm rot="-5400000" flipH="1">
              <a:off x="1573702" y="-102742"/>
              <a:ext cx="198900" cy="113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4" name="Google Shape;1384;p25"/>
            <p:cNvCxnSpPr>
              <a:stCxn id="1385" idx="5"/>
              <a:endCxn id="1386" idx="2"/>
            </p:cNvCxnSpPr>
            <p:nvPr/>
          </p:nvCxnSpPr>
          <p:spPr>
            <a:xfrm rot="-5400000" flipH="1">
              <a:off x="1359427" y="224514"/>
              <a:ext cx="456600" cy="207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7" name="Google Shape;1387;p25"/>
            <p:cNvCxnSpPr>
              <a:endCxn id="1374" idx="3"/>
            </p:cNvCxnSpPr>
            <p:nvPr/>
          </p:nvCxnSpPr>
          <p:spPr>
            <a:xfrm rot="-5400000">
              <a:off x="172023" y="1059277"/>
              <a:ext cx="457200" cy="198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8" name="Google Shape;1388;p25"/>
            <p:cNvCxnSpPr>
              <a:stCxn id="1389" idx="6"/>
              <a:endCxn id="1381" idx="3"/>
            </p:cNvCxnSpPr>
            <p:nvPr/>
          </p:nvCxnSpPr>
          <p:spPr>
            <a:xfrm rot="-5400000">
              <a:off x="166675" y="2196050"/>
              <a:ext cx="967800" cy="95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0" name="Google Shape;1390;p25"/>
            <p:cNvCxnSpPr>
              <a:stCxn id="1385" idx="6"/>
              <a:endCxn id="1378" idx="2"/>
            </p:cNvCxnSpPr>
            <p:nvPr/>
          </p:nvCxnSpPr>
          <p:spPr>
            <a:xfrm rot="-5400000">
              <a:off x="1170000" y="-27162"/>
              <a:ext cx="431100" cy="165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1" name="Google Shape;1391;p25"/>
            <p:cNvCxnSpPr>
              <a:stCxn id="1385" idx="7"/>
              <a:endCxn id="1383" idx="4"/>
            </p:cNvCxnSpPr>
            <p:nvPr/>
          </p:nvCxnSpPr>
          <p:spPr>
            <a:xfrm rot="-5400000">
              <a:off x="504277" y="415511"/>
              <a:ext cx="630000" cy="54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2" name="Google Shape;1392;p25"/>
            <p:cNvCxnSpPr>
              <a:endCxn id="1380" idx="3"/>
            </p:cNvCxnSpPr>
            <p:nvPr/>
          </p:nvCxnSpPr>
          <p:spPr>
            <a:xfrm rot="-5400000">
              <a:off x="96173" y="1444377"/>
              <a:ext cx="517200" cy="89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3" name="Google Shape;1393;p25"/>
            <p:cNvCxnSpPr>
              <a:endCxn id="1385" idx="3"/>
            </p:cNvCxnSpPr>
            <p:nvPr/>
          </p:nvCxnSpPr>
          <p:spPr>
            <a:xfrm rot="-5400000">
              <a:off x="-177577" y="1172064"/>
              <a:ext cx="828900" cy="55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4" name="Google Shape;1394;p25"/>
            <p:cNvCxnSpPr>
              <a:endCxn id="1383" idx="3"/>
            </p:cNvCxnSpPr>
            <p:nvPr/>
          </p:nvCxnSpPr>
          <p:spPr>
            <a:xfrm rot="-5400000">
              <a:off x="88298" y="101408"/>
              <a:ext cx="721800" cy="124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5" name="Google Shape;1395;p25"/>
            <p:cNvCxnSpPr>
              <a:endCxn id="1380" idx="1"/>
            </p:cNvCxnSpPr>
            <p:nvPr/>
          </p:nvCxnSpPr>
          <p:spPr>
            <a:xfrm rot="-5400000" flipH="1">
              <a:off x="95423" y="892273"/>
              <a:ext cx="600600" cy="813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6" name="Google Shape;1396;p25"/>
            <p:cNvCxnSpPr>
              <a:endCxn id="1397" idx="4"/>
            </p:cNvCxnSpPr>
            <p:nvPr/>
          </p:nvCxnSpPr>
          <p:spPr>
            <a:xfrm rot="-5400000">
              <a:off x="-68250" y="484325"/>
              <a:ext cx="551400" cy="46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8" name="Google Shape;1398;p25"/>
            <p:cNvCxnSpPr>
              <a:stCxn id="1397" idx="6"/>
              <a:endCxn id="1383" idx="2"/>
            </p:cNvCxnSpPr>
            <p:nvPr/>
          </p:nvCxnSpPr>
          <p:spPr>
            <a:xfrm rot="-5400000">
              <a:off x="729900" y="80675"/>
              <a:ext cx="69600" cy="60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9" name="Google Shape;1399;p25"/>
            <p:cNvCxnSpPr>
              <a:endCxn id="1397" idx="0"/>
            </p:cNvCxnSpPr>
            <p:nvPr/>
          </p:nvCxnSpPr>
          <p:spPr>
            <a:xfrm rot="-5400000" flipH="1">
              <a:off x="3150" y="-43975"/>
              <a:ext cx="654000" cy="21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5"/>
            <p:cNvCxnSpPr>
              <a:endCxn id="1397" idx="3"/>
            </p:cNvCxnSpPr>
            <p:nvPr/>
          </p:nvCxnSpPr>
          <p:spPr>
            <a:xfrm rot="-5400000">
              <a:off x="45173" y="254952"/>
              <a:ext cx="198600" cy="555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1" name="Google Shape;1401;p25"/>
            <p:cNvCxnSpPr>
              <a:stCxn id="1378" idx="4"/>
              <a:endCxn id="1374" idx="0"/>
            </p:cNvCxnSpPr>
            <p:nvPr/>
          </p:nvCxnSpPr>
          <p:spPr>
            <a:xfrm rot="5400000">
              <a:off x="1239500" y="783275"/>
              <a:ext cx="1172100" cy="82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2" name="Google Shape;1402;p25"/>
            <p:cNvCxnSpPr>
              <a:stCxn id="1375" idx="3"/>
              <a:endCxn id="1386" idx="6"/>
            </p:cNvCxnSpPr>
            <p:nvPr/>
          </p:nvCxnSpPr>
          <p:spPr>
            <a:xfrm rot="5400000">
              <a:off x="2463223" y="486802"/>
              <a:ext cx="1216500" cy="79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89" name="Google Shape;1389;p25"/>
            <p:cNvSpPr/>
            <p:nvPr/>
          </p:nvSpPr>
          <p:spPr>
            <a:xfrm>
              <a:off x="122875" y="31352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5"/>
            <p:cNvSpPr/>
            <p:nvPr/>
          </p:nvSpPr>
          <p:spPr>
            <a:xfrm>
              <a:off x="1122850" y="21504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2626700" y="146765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374" name="Google Shape;1374;p25"/>
            <p:cNvSpPr/>
            <p:nvPr/>
          </p:nvSpPr>
          <p:spPr>
            <a:xfrm>
              <a:off x="1387300" y="17832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375" name="Google Shape;1375;p25"/>
            <p:cNvSpPr/>
            <p:nvPr/>
          </p:nvSpPr>
          <p:spPr>
            <a:xfrm>
              <a:off x="3461000" y="23392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378" name="Google Shape;1378;p25"/>
            <p:cNvSpPr/>
            <p:nvPr/>
          </p:nvSpPr>
          <p:spPr>
            <a:xfrm>
              <a:off x="2215400" y="56292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383" name="Google Shape;1383;p25"/>
            <p:cNvSpPr/>
            <p:nvPr/>
          </p:nvSpPr>
          <p:spPr>
            <a:xfrm>
              <a:off x="1065675" y="322831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380" name="Google Shape;1380;p25"/>
            <p:cNvSpPr/>
            <p:nvPr/>
          </p:nvSpPr>
          <p:spPr>
            <a:xfrm>
              <a:off x="795150" y="15920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385" name="Google Shape;1385;p25"/>
            <p:cNvSpPr/>
            <p:nvPr/>
          </p:nvSpPr>
          <p:spPr>
            <a:xfrm>
              <a:off x="507450" y="994038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415350" y="39237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cxnSp>
          <p:nvCxnSpPr>
            <p:cNvPr id="1403" name="Google Shape;1403;p25"/>
            <p:cNvCxnSpPr>
              <a:stCxn id="1385" idx="4"/>
              <a:endCxn id="1380" idx="0"/>
            </p:cNvCxnSpPr>
            <p:nvPr/>
          </p:nvCxnSpPr>
          <p:spPr>
            <a:xfrm rot="-5400000" flipH="1">
              <a:off x="400650" y="1173288"/>
              <a:ext cx="549600" cy="287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4" name="Google Shape;1404;p25"/>
            <p:cNvCxnSpPr>
              <a:stCxn id="1383" idx="0"/>
            </p:cNvCxnSpPr>
            <p:nvPr/>
          </p:nvCxnSpPr>
          <p:spPr>
            <a:xfrm rot="5400000" flipH="1">
              <a:off x="764475" y="-2519"/>
              <a:ext cx="417300" cy="23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05" name="Google Shape;1405;p25"/>
          <p:cNvSpPr/>
          <p:nvPr/>
        </p:nvSpPr>
        <p:spPr>
          <a:xfrm>
            <a:off x="0" y="0"/>
            <a:ext cx="9143488" cy="5143498"/>
          </a:xfrm>
          <a:custGeom>
            <a:avLst/>
            <a:gdLst/>
            <a:ahLst/>
            <a:cxnLst/>
            <a:rect l="l" t="t" r="r" b="b"/>
            <a:pathLst>
              <a:path w="285801" h="160772" extrusionOk="0">
                <a:moveTo>
                  <a:pt x="273802" y="5344"/>
                </a:moveTo>
                <a:cubicBezTo>
                  <a:pt x="277482" y="5394"/>
                  <a:pt x="280456" y="8369"/>
                  <a:pt x="280456" y="11999"/>
                </a:cubicBezTo>
                <a:lnTo>
                  <a:pt x="280456" y="148722"/>
                </a:lnTo>
                <a:cubicBezTo>
                  <a:pt x="280406" y="152403"/>
                  <a:pt x="277432" y="155377"/>
                  <a:pt x="273751" y="155377"/>
                </a:cubicBezTo>
                <a:lnTo>
                  <a:pt x="11999" y="155377"/>
                </a:lnTo>
                <a:cubicBezTo>
                  <a:pt x="8369" y="155377"/>
                  <a:pt x="5344" y="152403"/>
                  <a:pt x="5344" y="148722"/>
                </a:cubicBezTo>
                <a:lnTo>
                  <a:pt x="5344" y="11999"/>
                </a:lnTo>
                <a:cubicBezTo>
                  <a:pt x="5394" y="8318"/>
                  <a:pt x="8369" y="5344"/>
                  <a:pt x="11999" y="5344"/>
                </a:cubicBezTo>
                <a:close/>
                <a:moveTo>
                  <a:pt x="0" y="0"/>
                </a:moveTo>
                <a:lnTo>
                  <a:pt x="0" y="160771"/>
                </a:lnTo>
                <a:lnTo>
                  <a:pt x="285800" y="160771"/>
                </a:lnTo>
                <a:lnTo>
                  <a:pt x="2858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ibre Franklin"/>
              <a:buNone/>
              <a:defRPr sz="3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None/>
              <a:defRPr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None/>
              <a:defRPr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None/>
              <a:defRPr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None/>
              <a:defRPr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None/>
              <a:defRPr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None/>
              <a:defRPr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None/>
              <a:defRPr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None/>
              <a:defRPr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■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■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■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  <p:sldLayoutId id="2147483663" r:id="rId6"/>
    <p:sldLayoutId id="2147483669" r:id="rId7"/>
    <p:sldLayoutId id="2147483670" r:id="rId8"/>
    <p:sldLayoutId id="2147483671" r:id="rId9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29"/>
          <p:cNvSpPr txBox="1">
            <a:spLocks noGrp="1"/>
          </p:cNvSpPr>
          <p:nvPr>
            <p:ph type="ctrTitle"/>
          </p:nvPr>
        </p:nvSpPr>
        <p:spPr>
          <a:xfrm>
            <a:off x="997200" y="1050900"/>
            <a:ext cx="5778000" cy="26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啟發式演算法於</a:t>
            </a:r>
            <a:br>
              <a:rPr lang="en-US" altLang="zh-TW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弦藝術之應用</a:t>
            </a:r>
            <a:endParaRPr sz="5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17" name="Google Shape;1417;p29"/>
          <p:cNvSpPr txBox="1">
            <a:spLocks noGrp="1"/>
          </p:cNvSpPr>
          <p:nvPr>
            <p:ph type="subTitle" idx="1"/>
          </p:nvPr>
        </p:nvSpPr>
        <p:spPr>
          <a:xfrm>
            <a:off x="997200" y="3684300"/>
            <a:ext cx="4431600" cy="4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連庭萱 高子翔 葉宗儒 蔡承哲</a:t>
            </a:r>
            <a:endParaRPr lang="en-US" altLang="zh-TW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編碼方式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73" name="Google Shape;1773;p47"/>
          <p:cNvSpPr txBox="1">
            <a:spLocks noGrp="1"/>
          </p:cNvSpPr>
          <p:nvPr>
            <p:ph type="body" idx="1"/>
          </p:nvPr>
        </p:nvSpPr>
        <p:spPr>
          <a:xfrm>
            <a:off x="722374" y="1193100"/>
            <a:ext cx="6532313" cy="850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　　一元組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(P,N,W)</a:t>
            </a:r>
            <a:r>
              <a:rPr lang="zh-TW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儲存三項參數值。</a:t>
            </a:r>
            <a:endParaRPr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Google Shape;1772;p47">
            <a:extLst>
              <a:ext uri="{FF2B5EF4-FFF2-40B4-BE49-F238E27FC236}">
                <a16:creationId xmlns:a16="http://schemas.microsoft.com/office/drawing/2014/main" id="{BA87BAE3-180C-4BF9-9E20-8360FC7A5B0F}"/>
              </a:ext>
            </a:extLst>
          </p:cNvPr>
          <p:cNvSpPr txBox="1">
            <a:spLocks/>
          </p:cNvSpPr>
          <p:nvPr/>
        </p:nvSpPr>
        <p:spPr>
          <a:xfrm>
            <a:off x="722375" y="2043329"/>
            <a:ext cx="7699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  <a:defRPr sz="3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解碼方式</a:t>
            </a:r>
          </a:p>
        </p:txBody>
      </p:sp>
      <p:sp>
        <p:nvSpPr>
          <p:cNvPr id="5" name="Google Shape;1773;p47">
            <a:extLst>
              <a:ext uri="{FF2B5EF4-FFF2-40B4-BE49-F238E27FC236}">
                <a16:creationId xmlns:a16="http://schemas.microsoft.com/office/drawing/2014/main" id="{D49304A4-E92E-4A61-97D9-9DD405BF7BCE}"/>
              </a:ext>
            </a:extLst>
          </p:cNvPr>
          <p:cNvSpPr txBox="1">
            <a:spLocks/>
          </p:cNvSpPr>
          <p:nvPr/>
        </p:nvSpPr>
        <p:spPr>
          <a:xfrm>
            <a:off x="722373" y="2697723"/>
            <a:ext cx="6532313" cy="850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6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 algn="just">
              <a:buFont typeface="Assistant"/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　　根據編碼內的三項參數值，使用 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ThreadTone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繪製出原圖相對應的弦藝術圖。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1309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求解方法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95AB188-5A9E-429D-947B-9C67DEA6D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75" y="1115500"/>
            <a:ext cx="6902107" cy="3416400"/>
          </a:xfrm>
        </p:spPr>
        <p:txBody>
          <a:bodyPr/>
          <a:lstStyle/>
          <a:p>
            <a:pPr marL="152400" indent="0"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NSGA-II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，最後保留考量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相似度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線的數量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Pareto Optimality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52400" indent="0">
              <a:buNone/>
            </a:pP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初始化方法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Random</a:t>
            </a: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交配 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(80%)</a:t>
            </a:r>
          </a:p>
          <a:p>
            <a:pPr lvl="1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父母參數相加除以 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altLang="zh-TW" dirty="0">
              <a:solidFill>
                <a:schemeClr val="bg2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突變 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(20%)</a:t>
            </a:r>
          </a:p>
          <a:p>
            <a:pPr lvl="1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隨機更改 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的值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隨機更改 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的值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隨機更改 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的值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環境選擇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N+N</a:t>
            </a: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評估方法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1BFDDC2-17DD-4A4E-B2D4-89E01B43FC1E}"/>
                  </a:ext>
                </a:extLst>
              </p:cNvPr>
              <p:cNvSpPr txBox="1"/>
              <p:nvPr/>
            </p:nvSpPr>
            <p:spPr>
              <a:xfrm>
                <a:off x="4622427" y="3889500"/>
                <a:ext cx="21145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800" i="1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altLang="zh-TW" sz="1800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altLang="zh-TW" sz="1800" i="1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80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zh-TW" altLang="en-US" sz="18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18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18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1BFDDC2-17DD-4A4E-B2D4-89E01B43F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427" y="3889500"/>
                <a:ext cx="2114550" cy="276999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14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實驗結果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F5838C-C137-4DBE-873D-36BE3803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202" y="1115500"/>
            <a:ext cx="5524500" cy="33147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AAB48C9-EC98-41F2-8639-8E6DEBE81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28" y="1953889"/>
            <a:ext cx="1637922" cy="163792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0EBA0D1-DED9-4677-AED4-663D5CDCC655}"/>
              </a:ext>
            </a:extLst>
          </p:cNvPr>
          <p:cNvSpPr txBox="1"/>
          <p:nvPr/>
        </p:nvSpPr>
        <p:spPr>
          <a:xfrm>
            <a:off x="1137021" y="3751729"/>
            <a:ext cx="1042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39756 sec</a:t>
            </a:r>
          </a:p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 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hr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529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實驗結果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AAB48C9-EC98-41F2-8639-8E6DEBE8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28" y="1953889"/>
            <a:ext cx="1637922" cy="163792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FEBFAA9-EB81-436C-B874-B2A1D43A356F}"/>
              </a:ext>
            </a:extLst>
          </p:cNvPr>
          <p:cNvSpPr txBox="1"/>
          <p:nvPr/>
        </p:nvSpPr>
        <p:spPr>
          <a:xfrm>
            <a:off x="3389320" y="2376001"/>
            <a:ext cx="1236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(337,2682,4)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E0E29E-8393-4FCF-ADF5-54DE0900E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438" y="738001"/>
            <a:ext cx="1638000" cy="163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E1D099-C2FB-4B2D-9C98-4A6C7991F486}"/>
              </a:ext>
            </a:extLst>
          </p:cNvPr>
          <p:cNvSpPr/>
          <p:nvPr/>
        </p:nvSpPr>
        <p:spPr>
          <a:xfrm>
            <a:off x="5574626" y="2376001"/>
            <a:ext cx="1236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338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151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6,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1D46ED-7F64-4E8B-8031-A13FC6021422}"/>
              </a:ext>
            </a:extLst>
          </p:cNvPr>
          <p:cNvSpPr/>
          <p:nvPr/>
        </p:nvSpPr>
        <p:spPr>
          <a:xfrm>
            <a:off x="3442219" y="4455502"/>
            <a:ext cx="1130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(336,796,4)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0A9EEF-8987-4929-B45D-83364858B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744" y="738001"/>
            <a:ext cx="1638000" cy="163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DDCE5-E3F1-4D6B-BCC4-BBE15FF7519A}"/>
              </a:ext>
            </a:extLst>
          </p:cNvPr>
          <p:cNvSpPr/>
          <p:nvPr/>
        </p:nvSpPr>
        <p:spPr>
          <a:xfrm>
            <a:off x="5574626" y="4455502"/>
            <a:ext cx="1130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(334,207,4)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0CDB273-CAC1-487C-A5D9-C22031DDD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652" y="2817502"/>
            <a:ext cx="1638000" cy="1638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FABAA77-0FB3-464C-9E7B-76ED20080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744" y="2817502"/>
            <a:ext cx="1638000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5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572C01C-3F48-4EB6-9043-06F66ED2E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202" y="1115050"/>
            <a:ext cx="5526000" cy="3315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E9AF0C4-D875-43FB-AE1A-98864316C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50" y="1953850"/>
            <a:ext cx="1638000" cy="1638000"/>
          </a:xfrm>
          <a:prstGeom prst="rect">
            <a:avLst/>
          </a:prstGeom>
        </p:spPr>
      </p:pic>
      <p:sp>
        <p:nvSpPr>
          <p:cNvPr id="1772" name="Google Shape;1772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實驗結果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43A9642-430E-4D5C-B846-BA4E408018A8}"/>
              </a:ext>
            </a:extLst>
          </p:cNvPr>
          <p:cNvSpPr txBox="1"/>
          <p:nvPr/>
        </p:nvSpPr>
        <p:spPr>
          <a:xfrm>
            <a:off x="1137021" y="3751729"/>
            <a:ext cx="1042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24340 sec</a:t>
            </a:r>
          </a:p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6.76 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hr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9817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EC979E47-AA7C-41B8-9D21-26CF7C23E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438" y="738001"/>
            <a:ext cx="1638000" cy="1638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F775ED5-96EE-4BD3-A0A3-98AF5F8FF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50" y="1953850"/>
            <a:ext cx="1638000" cy="1638000"/>
          </a:xfrm>
          <a:prstGeom prst="rect">
            <a:avLst/>
          </a:prstGeom>
        </p:spPr>
      </p:pic>
      <p:sp>
        <p:nvSpPr>
          <p:cNvPr id="1772" name="Google Shape;1772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實驗結果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FEBFAA9-EB81-436C-B874-B2A1D43A356F}"/>
              </a:ext>
            </a:extLst>
          </p:cNvPr>
          <p:cNvSpPr txBox="1"/>
          <p:nvPr/>
        </p:nvSpPr>
        <p:spPr>
          <a:xfrm>
            <a:off x="3389320" y="2376001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(354,997,2)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E1D099-C2FB-4B2D-9C98-4A6C7991F486}"/>
              </a:ext>
            </a:extLst>
          </p:cNvPr>
          <p:cNvSpPr/>
          <p:nvPr/>
        </p:nvSpPr>
        <p:spPr>
          <a:xfrm>
            <a:off x="5574626" y="2376001"/>
            <a:ext cx="1130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(351,655,2)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1D46ED-7F64-4E8B-8031-A13FC6021422}"/>
              </a:ext>
            </a:extLst>
          </p:cNvPr>
          <p:cNvSpPr/>
          <p:nvPr/>
        </p:nvSpPr>
        <p:spPr>
          <a:xfrm>
            <a:off x="3442219" y="4455502"/>
            <a:ext cx="1130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(338,350,3)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4DDCE5-E3F1-4D6B-BCC4-BBE15FF7519A}"/>
              </a:ext>
            </a:extLst>
          </p:cNvPr>
          <p:cNvSpPr/>
          <p:nvPr/>
        </p:nvSpPr>
        <p:spPr>
          <a:xfrm>
            <a:off x="5574626" y="4455502"/>
            <a:ext cx="1130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(135,214,2)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90AD08F-D1A8-427F-95CA-F8213C848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744" y="738001"/>
            <a:ext cx="1638000" cy="1638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72FE283-E8BF-4CB0-8B89-C14C1EE50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6638" y="2817502"/>
            <a:ext cx="1641600" cy="16416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CAB611A-5E54-40DA-8217-84637B0581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744" y="2817502"/>
            <a:ext cx="1638000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14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實驗結果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B476745-A9A7-4F53-B1A7-DE713C9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537" y="1376643"/>
            <a:ext cx="2793626" cy="279362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F17232A-049F-49FC-B9C5-508F301FD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194" y="1376643"/>
            <a:ext cx="2793600" cy="27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6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F607346-27C3-4FBA-B371-2CEC9978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54" y="1115050"/>
            <a:ext cx="5526000" cy="3315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9D61883-4BA2-4844-A323-4FE564F0E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50" y="1953850"/>
            <a:ext cx="1638000" cy="1638000"/>
          </a:xfrm>
          <a:prstGeom prst="rect">
            <a:avLst/>
          </a:prstGeom>
        </p:spPr>
      </p:pic>
      <p:sp>
        <p:nvSpPr>
          <p:cNvPr id="1772" name="Google Shape;1772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實驗結果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677D4F-748F-4377-9A10-038D5185F219}"/>
              </a:ext>
            </a:extLst>
          </p:cNvPr>
          <p:cNvSpPr txBox="1"/>
          <p:nvPr/>
        </p:nvSpPr>
        <p:spPr>
          <a:xfrm>
            <a:off x="1137021" y="3751729"/>
            <a:ext cx="1042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25742 sec</a:t>
            </a:r>
          </a:p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7.15 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hr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522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實驗結果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FEBFAA9-EB81-436C-B874-B2A1D43A356F}"/>
              </a:ext>
            </a:extLst>
          </p:cNvPr>
          <p:cNvSpPr txBox="1"/>
          <p:nvPr/>
        </p:nvSpPr>
        <p:spPr>
          <a:xfrm>
            <a:off x="3389320" y="2376001"/>
            <a:ext cx="1236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(354,2671,3)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E1D099-C2FB-4B2D-9C98-4A6C7991F486}"/>
              </a:ext>
            </a:extLst>
          </p:cNvPr>
          <p:cNvSpPr/>
          <p:nvPr/>
        </p:nvSpPr>
        <p:spPr>
          <a:xfrm>
            <a:off x="3389320" y="4455502"/>
            <a:ext cx="1236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(357,1094,3)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1D46ED-7F64-4E8B-8031-A13FC6021422}"/>
              </a:ext>
            </a:extLst>
          </p:cNvPr>
          <p:cNvSpPr/>
          <p:nvPr/>
        </p:nvSpPr>
        <p:spPr>
          <a:xfrm>
            <a:off x="5574626" y="2376000"/>
            <a:ext cx="1236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(358,1559,4)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4DDCE5-E3F1-4D6B-BCC4-BBE15FF7519A}"/>
              </a:ext>
            </a:extLst>
          </p:cNvPr>
          <p:cNvSpPr/>
          <p:nvPr/>
        </p:nvSpPr>
        <p:spPr>
          <a:xfrm>
            <a:off x="5574626" y="4455502"/>
            <a:ext cx="1130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(356,204,2)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DEFBBAD-5B1D-454B-AEF1-CBEEC0BE1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50" y="1953850"/>
            <a:ext cx="1638000" cy="163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C077012-8F5F-4A30-B1A3-223F144CE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652" y="738001"/>
            <a:ext cx="1638000" cy="1638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2DD4DF1-346D-440C-86E1-BD3ABEF84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652" y="2817502"/>
            <a:ext cx="1638000" cy="1638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06CFDFE-CDD9-4CDE-9AE6-23D86063A3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3744" y="738000"/>
            <a:ext cx="1638000" cy="1638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F836885-9883-4819-8C98-9487C62678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744" y="2817502"/>
            <a:ext cx="1638000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7DDB2A2-2C1C-45ED-9B84-1AC76BE47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702" y="1115050"/>
            <a:ext cx="5526000" cy="33156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7F0AA78-A3DF-454A-9576-6230885D6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50" y="1953850"/>
            <a:ext cx="1638000" cy="1638000"/>
          </a:xfrm>
          <a:prstGeom prst="rect">
            <a:avLst/>
          </a:prstGeom>
        </p:spPr>
      </p:pic>
      <p:sp>
        <p:nvSpPr>
          <p:cNvPr id="1772" name="Google Shape;1772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實驗結果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DAD0775-1A02-4E0D-96BE-F5B91D97D3E9}"/>
              </a:ext>
            </a:extLst>
          </p:cNvPr>
          <p:cNvSpPr txBox="1"/>
          <p:nvPr/>
        </p:nvSpPr>
        <p:spPr>
          <a:xfrm>
            <a:off x="1137021" y="3751729"/>
            <a:ext cx="1042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20602 sec</a:t>
            </a:r>
          </a:p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5.7 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hr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7091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48"/>
          <p:cNvSpPr txBox="1">
            <a:spLocks noGrp="1"/>
          </p:cNvSpPr>
          <p:nvPr>
            <p:ph type="title"/>
          </p:nvPr>
        </p:nvSpPr>
        <p:spPr>
          <a:xfrm>
            <a:off x="722375" y="1611238"/>
            <a:ext cx="43023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問題定義與目標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80" name="Google Shape;1780;p48"/>
          <p:cNvSpPr txBox="1">
            <a:spLocks noGrp="1"/>
          </p:cNvSpPr>
          <p:nvPr>
            <p:ph type="subTitle" idx="1"/>
          </p:nvPr>
        </p:nvSpPr>
        <p:spPr>
          <a:xfrm>
            <a:off x="722376" y="2672538"/>
            <a:ext cx="3432766" cy="1240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運用啟發式演算法如右根據原圖生成一弦藝術圖。</a:t>
            </a:r>
            <a:endParaRPr lang="en-US" altLang="zh-TW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雙目標問題：圖越相似，花費的線越少</a:t>
            </a:r>
            <a:endParaRPr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3C0C294-7B8F-45C9-B7E0-1B5C596DE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42" y="1174120"/>
            <a:ext cx="4636775" cy="30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90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實驗結果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FEBFAA9-EB81-436C-B874-B2A1D43A356F}"/>
              </a:ext>
            </a:extLst>
          </p:cNvPr>
          <p:cNvSpPr txBox="1"/>
          <p:nvPr/>
        </p:nvSpPr>
        <p:spPr>
          <a:xfrm>
            <a:off x="3406389" y="3637187"/>
            <a:ext cx="1236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(336,1052,1)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1C1C2D1-F1EE-42DF-9976-436D6D54D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50" y="1953850"/>
            <a:ext cx="1638000" cy="163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4343BD-5CF1-4F33-9364-278F4AFA4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507" y="1953850"/>
            <a:ext cx="1638000" cy="1638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AFFDDDD-25D9-4093-91B1-292E960FF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764" y="1953850"/>
            <a:ext cx="1638000" cy="16380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B5704F6-BF36-4A3F-82B5-BA289D7B72F6}"/>
              </a:ext>
            </a:extLst>
          </p:cNvPr>
          <p:cNvSpPr txBox="1"/>
          <p:nvPr/>
        </p:nvSpPr>
        <p:spPr>
          <a:xfrm>
            <a:off x="5809646" y="3637187"/>
            <a:ext cx="1236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(336,1500,3)</a:t>
            </a: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6980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32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結論與展望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9" name="Google Shape;1449;p32"/>
          <p:cNvSpPr txBox="1">
            <a:spLocks noGrp="1"/>
          </p:cNvSpPr>
          <p:nvPr>
            <p:ph type="title" idx="2"/>
          </p:nvPr>
        </p:nvSpPr>
        <p:spPr>
          <a:xfrm>
            <a:off x="2712303" y="2630837"/>
            <a:ext cx="5308866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對比高、偏暗的圖片效果比較好</a:t>
            </a: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53" name="Google Shape;1453;p32"/>
          <p:cNvSpPr txBox="1">
            <a:spLocks noGrp="1"/>
          </p:cNvSpPr>
          <p:nvPr>
            <p:ph type="title" idx="5"/>
          </p:nvPr>
        </p:nvSpPr>
        <p:spPr>
          <a:xfrm>
            <a:off x="2712315" y="3792724"/>
            <a:ext cx="44748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可以考慮平行化加速</a:t>
            </a: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478" name="Google Shape;1478;p32"/>
          <p:cNvCxnSpPr/>
          <p:nvPr/>
        </p:nvCxnSpPr>
        <p:spPr>
          <a:xfrm>
            <a:off x="2570725" y="-852800"/>
            <a:ext cx="4474800" cy="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1449;p32">
            <a:extLst>
              <a:ext uri="{FF2B5EF4-FFF2-40B4-BE49-F238E27FC236}">
                <a16:creationId xmlns:a16="http://schemas.microsoft.com/office/drawing/2014/main" id="{9BE570AB-353C-4932-945B-3D0C73D0D413}"/>
              </a:ext>
            </a:extLst>
          </p:cNvPr>
          <p:cNvSpPr txBox="1">
            <a:spLocks/>
          </p:cNvSpPr>
          <p:nvPr/>
        </p:nvSpPr>
        <p:spPr>
          <a:xfrm>
            <a:off x="2712303" y="1500671"/>
            <a:ext cx="5308866" cy="91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ibre Franklin"/>
              <a:buNone/>
              <a:defRPr sz="2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None/>
              <a:defRPr sz="30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None/>
              <a:defRPr sz="30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None/>
              <a:defRPr sz="30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None/>
              <a:defRPr sz="30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None/>
              <a:defRPr sz="30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None/>
              <a:defRPr sz="30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None/>
              <a:defRPr sz="30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None/>
              <a:defRPr sz="30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貪心演算法效果很好，啟發式演算法要超越要思考其他評估或設計方法</a:t>
            </a:r>
          </a:p>
        </p:txBody>
      </p:sp>
      <p:grpSp>
        <p:nvGrpSpPr>
          <p:cNvPr id="42" name="Google Shape;9751;p67">
            <a:extLst>
              <a:ext uri="{FF2B5EF4-FFF2-40B4-BE49-F238E27FC236}">
                <a16:creationId xmlns:a16="http://schemas.microsoft.com/office/drawing/2014/main" id="{831BFDD6-7CB6-4C77-AC83-F12129FBBBD0}"/>
              </a:ext>
            </a:extLst>
          </p:cNvPr>
          <p:cNvGrpSpPr/>
          <p:nvPr/>
        </p:nvGrpSpPr>
        <p:grpSpPr>
          <a:xfrm>
            <a:off x="1350176" y="1574640"/>
            <a:ext cx="682860" cy="650847"/>
            <a:chOff x="6870193" y="2295620"/>
            <a:chExt cx="360356" cy="343462"/>
          </a:xfrm>
          <a:solidFill>
            <a:schemeClr val="bg2"/>
          </a:solidFill>
        </p:grpSpPr>
        <p:sp>
          <p:nvSpPr>
            <p:cNvPr id="43" name="Google Shape;9752;p67">
              <a:extLst>
                <a:ext uri="{FF2B5EF4-FFF2-40B4-BE49-F238E27FC236}">
                  <a16:creationId xmlns:a16="http://schemas.microsoft.com/office/drawing/2014/main" id="{51F8D60C-E840-4D91-BB7A-6E5B68C4AC0A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753;p67">
              <a:extLst>
                <a:ext uri="{FF2B5EF4-FFF2-40B4-BE49-F238E27FC236}">
                  <a16:creationId xmlns:a16="http://schemas.microsoft.com/office/drawing/2014/main" id="{54BFFF3C-EF53-4E58-A4B2-E863C7B4AB78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0008;p67">
            <a:extLst>
              <a:ext uri="{FF2B5EF4-FFF2-40B4-BE49-F238E27FC236}">
                <a16:creationId xmlns:a16="http://schemas.microsoft.com/office/drawing/2014/main" id="{3F5423EA-91E1-4518-A9AD-B750551026DC}"/>
              </a:ext>
            </a:extLst>
          </p:cNvPr>
          <p:cNvGrpSpPr/>
          <p:nvPr/>
        </p:nvGrpSpPr>
        <p:grpSpPr>
          <a:xfrm>
            <a:off x="1339259" y="2550735"/>
            <a:ext cx="651600" cy="651603"/>
            <a:chOff x="1421638" y="4125629"/>
            <a:chExt cx="374709" cy="374012"/>
          </a:xfrm>
          <a:solidFill>
            <a:schemeClr val="bg2"/>
          </a:solidFill>
        </p:grpSpPr>
        <p:sp>
          <p:nvSpPr>
            <p:cNvPr id="46" name="Google Shape;10009;p67">
              <a:extLst>
                <a:ext uri="{FF2B5EF4-FFF2-40B4-BE49-F238E27FC236}">
                  <a16:creationId xmlns:a16="http://schemas.microsoft.com/office/drawing/2014/main" id="{A3938C9A-C2C6-4B79-B209-1AEBB70FA277}"/>
                </a:ext>
              </a:extLst>
            </p:cNvPr>
            <p:cNvSpPr/>
            <p:nvPr/>
          </p:nvSpPr>
          <p:spPr>
            <a:xfrm>
              <a:off x="1421638" y="4265956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010;p67">
              <a:extLst>
                <a:ext uri="{FF2B5EF4-FFF2-40B4-BE49-F238E27FC236}">
                  <a16:creationId xmlns:a16="http://schemas.microsoft.com/office/drawing/2014/main" id="{54C8B4FE-88B8-4F4A-BF87-C9CF0DD96D72}"/>
                </a:ext>
              </a:extLst>
            </p:cNvPr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3215;p73">
            <a:extLst>
              <a:ext uri="{FF2B5EF4-FFF2-40B4-BE49-F238E27FC236}">
                <a16:creationId xmlns:a16="http://schemas.microsoft.com/office/drawing/2014/main" id="{EF744358-C226-4658-A42B-B2F5C81C91A6}"/>
              </a:ext>
            </a:extLst>
          </p:cNvPr>
          <p:cNvGrpSpPr/>
          <p:nvPr/>
        </p:nvGrpSpPr>
        <p:grpSpPr>
          <a:xfrm>
            <a:off x="1365806" y="3632524"/>
            <a:ext cx="651600" cy="651600"/>
            <a:chOff x="849016" y="2903255"/>
            <a:chExt cx="356655" cy="335425"/>
          </a:xfrm>
          <a:solidFill>
            <a:schemeClr val="bg2"/>
          </a:solidFill>
        </p:grpSpPr>
        <p:sp>
          <p:nvSpPr>
            <p:cNvPr id="49" name="Google Shape;13216;p73">
              <a:extLst>
                <a:ext uri="{FF2B5EF4-FFF2-40B4-BE49-F238E27FC236}">
                  <a16:creationId xmlns:a16="http://schemas.microsoft.com/office/drawing/2014/main" id="{77E63B03-AB9E-415C-AC69-B349F9B3ECA7}"/>
                </a:ext>
              </a:extLst>
            </p:cNvPr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217;p73">
              <a:extLst>
                <a:ext uri="{FF2B5EF4-FFF2-40B4-BE49-F238E27FC236}">
                  <a16:creationId xmlns:a16="http://schemas.microsoft.com/office/drawing/2014/main" id="{FFA894E9-3B85-49D2-B2F1-47D5593FBBCC}"/>
                </a:ext>
              </a:extLst>
            </p:cNvPr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218;p73">
              <a:extLst>
                <a:ext uri="{FF2B5EF4-FFF2-40B4-BE49-F238E27FC236}">
                  <a16:creationId xmlns:a16="http://schemas.microsoft.com/office/drawing/2014/main" id="{BD1A0F96-A638-4574-B66C-B611BCDF2406}"/>
                </a:ext>
              </a:extLst>
            </p:cNvPr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219;p73">
              <a:extLst>
                <a:ext uri="{FF2B5EF4-FFF2-40B4-BE49-F238E27FC236}">
                  <a16:creationId xmlns:a16="http://schemas.microsoft.com/office/drawing/2014/main" id="{2708494E-A99F-4D8A-B44A-E55E45543F71}"/>
                </a:ext>
              </a:extLst>
            </p:cNvPr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220;p73">
              <a:extLst>
                <a:ext uri="{FF2B5EF4-FFF2-40B4-BE49-F238E27FC236}">
                  <a16:creationId xmlns:a16="http://schemas.microsoft.com/office/drawing/2014/main" id="{77F97438-DAB0-4351-A222-C560482E5FB0}"/>
                </a:ext>
              </a:extLst>
            </p:cNvPr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221;p73">
              <a:extLst>
                <a:ext uri="{FF2B5EF4-FFF2-40B4-BE49-F238E27FC236}">
                  <a16:creationId xmlns:a16="http://schemas.microsoft.com/office/drawing/2014/main" id="{EBD23D51-6D4B-4CDA-8D24-48ADEB0ED719}"/>
                </a:ext>
              </a:extLst>
            </p:cNvPr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222;p73">
              <a:extLst>
                <a:ext uri="{FF2B5EF4-FFF2-40B4-BE49-F238E27FC236}">
                  <a16:creationId xmlns:a16="http://schemas.microsoft.com/office/drawing/2014/main" id="{390A5E66-E47B-40F3-A6F8-9D0966524DD0}"/>
                </a:ext>
              </a:extLst>
            </p:cNvPr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223;p73">
              <a:extLst>
                <a:ext uri="{FF2B5EF4-FFF2-40B4-BE49-F238E27FC236}">
                  <a16:creationId xmlns:a16="http://schemas.microsoft.com/office/drawing/2014/main" id="{E4D134D6-7684-4697-AC92-51352109ED3F}"/>
                </a:ext>
              </a:extLst>
            </p:cNvPr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224;p73">
              <a:extLst>
                <a:ext uri="{FF2B5EF4-FFF2-40B4-BE49-F238E27FC236}">
                  <a16:creationId xmlns:a16="http://schemas.microsoft.com/office/drawing/2014/main" id="{A3C09735-17A3-4B52-9321-4CDC0C2A9CF0}"/>
                </a:ext>
              </a:extLst>
            </p:cNvPr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225;p73">
              <a:extLst>
                <a:ext uri="{FF2B5EF4-FFF2-40B4-BE49-F238E27FC236}">
                  <a16:creationId xmlns:a16="http://schemas.microsoft.com/office/drawing/2014/main" id="{96B27C99-1565-4382-AAAA-5691A99CEE03}"/>
                </a:ext>
              </a:extLst>
            </p:cNvPr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226;p73">
              <a:extLst>
                <a:ext uri="{FF2B5EF4-FFF2-40B4-BE49-F238E27FC236}">
                  <a16:creationId xmlns:a16="http://schemas.microsoft.com/office/drawing/2014/main" id="{B45682AF-110C-41CF-9CD9-592F25200EE4}"/>
                </a:ext>
              </a:extLst>
            </p:cNvPr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36"/>
          <p:cNvSpPr txBox="1">
            <a:spLocks noGrp="1"/>
          </p:cNvSpPr>
          <p:nvPr>
            <p:ph type="title"/>
          </p:nvPr>
        </p:nvSpPr>
        <p:spPr>
          <a:xfrm>
            <a:off x="2467500" y="2571750"/>
            <a:ext cx="42090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TW" sz="2400" dirty="0"/>
              <a:t>NSGA-II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生成弦藝術圖</a:t>
            </a:r>
            <a:endParaRPr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47" name="Google Shape;1547;p36"/>
          <p:cNvSpPr txBox="1">
            <a:spLocks noGrp="1"/>
          </p:cNvSpPr>
          <p:nvPr>
            <p:ph type="title" idx="2"/>
          </p:nvPr>
        </p:nvSpPr>
        <p:spPr>
          <a:xfrm>
            <a:off x="3874350" y="1532424"/>
            <a:ext cx="13956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編碼方式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73" name="Google Shape;1773;p47"/>
          <p:cNvSpPr txBox="1">
            <a:spLocks noGrp="1"/>
          </p:cNvSpPr>
          <p:nvPr>
            <p:ph type="body" idx="1"/>
          </p:nvPr>
        </p:nvSpPr>
        <p:spPr>
          <a:xfrm>
            <a:off x="722374" y="1193100"/>
            <a:ext cx="6532313" cy="850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　　一個包含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許多元組的集合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，每個元組代表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一條線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，含有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兩個整數值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，表示該條線的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起始釘位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結束釘位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Google Shape;1772;p47">
            <a:extLst>
              <a:ext uri="{FF2B5EF4-FFF2-40B4-BE49-F238E27FC236}">
                <a16:creationId xmlns:a16="http://schemas.microsoft.com/office/drawing/2014/main" id="{BA87BAE3-180C-4BF9-9E20-8360FC7A5B0F}"/>
              </a:ext>
            </a:extLst>
          </p:cNvPr>
          <p:cNvSpPr txBox="1">
            <a:spLocks/>
          </p:cNvSpPr>
          <p:nvPr/>
        </p:nvSpPr>
        <p:spPr>
          <a:xfrm>
            <a:off x="722375" y="2043329"/>
            <a:ext cx="7699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  <a:defRPr sz="3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解碼方式</a:t>
            </a:r>
          </a:p>
        </p:txBody>
      </p:sp>
      <p:sp>
        <p:nvSpPr>
          <p:cNvPr id="5" name="Google Shape;1773;p47">
            <a:extLst>
              <a:ext uri="{FF2B5EF4-FFF2-40B4-BE49-F238E27FC236}">
                <a16:creationId xmlns:a16="http://schemas.microsoft.com/office/drawing/2014/main" id="{D49304A4-E92E-4A61-97D9-9DD405BF7BCE}"/>
              </a:ext>
            </a:extLst>
          </p:cNvPr>
          <p:cNvSpPr txBox="1">
            <a:spLocks/>
          </p:cNvSpPr>
          <p:nvPr/>
        </p:nvSpPr>
        <p:spPr>
          <a:xfrm>
            <a:off x="722373" y="2697723"/>
            <a:ext cx="6532313" cy="850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6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 algn="just">
              <a:buFont typeface="Assistant"/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　　根據編碼資訊，將其繪製成一張弦藝術圖。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3424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求解方法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95AB188-5A9E-429D-947B-9C67DEA6D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75" y="1115500"/>
            <a:ext cx="6902107" cy="3416400"/>
          </a:xfrm>
        </p:spPr>
        <p:txBody>
          <a:bodyPr/>
          <a:lstStyle/>
          <a:p>
            <a:pPr marL="152400" indent="0"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NSGA-II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，最後保留考量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相似度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線的數量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Pareto Optimality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52400" indent="0">
              <a:buNone/>
            </a:pP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初始化方法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Random</a:t>
            </a:r>
          </a:p>
          <a:p>
            <a:pPr lvl="1"/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Greedy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：以釘子的像素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灰階值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進行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輪盤法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選擇要連線的釘子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交配 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(80%)</a:t>
            </a:r>
          </a:p>
          <a:p>
            <a:pPr lvl="1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選擇父母間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不相同的線段的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10%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進行交換</a:t>
            </a:r>
            <a:endParaRPr lang="en-US" altLang="zh-TW" dirty="0">
              <a:solidFill>
                <a:schemeClr val="bg2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突變 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(10%)</a:t>
            </a:r>
          </a:p>
          <a:p>
            <a:pPr lvl="1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隨機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增加當前線段數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10%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的新線段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隨機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減少當前線段數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10%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的線段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隨機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替換當前線段數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10%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的線段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環境選擇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N+N</a:t>
            </a: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評估方法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MSE</a:t>
            </a:r>
          </a:p>
          <a:p>
            <a:pPr lvl="1"/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Dhash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Mask_diff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SSIM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5ACE94F-D44E-4451-8390-C9BEBDB17747}"/>
                  </a:ext>
                </a:extLst>
              </p:cNvPr>
              <p:cNvSpPr txBox="1"/>
              <p:nvPr/>
            </p:nvSpPr>
            <p:spPr>
              <a:xfrm>
                <a:off x="4622427" y="3889500"/>
                <a:ext cx="21145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800" i="1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altLang="zh-TW" sz="1800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altLang="zh-TW" sz="1800" i="1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8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18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TW" altLang="en-US" sz="18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180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18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5ACE94F-D44E-4451-8390-C9BEBDB17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427" y="3889500"/>
                <a:ext cx="2114550" cy="276999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36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實驗結果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02E391-DE10-48B9-81EF-D5F5F0E99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423" y="1432112"/>
            <a:ext cx="2689669" cy="26950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2C5A2A-56FA-49DC-9B89-C15755170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908" y="1432112"/>
            <a:ext cx="2689669" cy="2689669"/>
          </a:xfrm>
          <a:prstGeom prst="rect">
            <a:avLst/>
          </a:prstGeom>
        </p:spPr>
      </p:pic>
      <p:sp>
        <p:nvSpPr>
          <p:cNvPr id="6" name="Google Shape;1772;p47">
            <a:extLst>
              <a:ext uri="{FF2B5EF4-FFF2-40B4-BE49-F238E27FC236}">
                <a16:creationId xmlns:a16="http://schemas.microsoft.com/office/drawing/2014/main" id="{544F9F95-DC08-4845-9910-77683CBBAF27}"/>
              </a:ext>
            </a:extLst>
          </p:cNvPr>
          <p:cNvSpPr txBox="1">
            <a:spLocks/>
          </p:cNvSpPr>
          <p:nvPr/>
        </p:nvSpPr>
        <p:spPr>
          <a:xfrm>
            <a:off x="4391181" y="2426570"/>
            <a:ext cx="434242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  <a:defRPr sz="3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  <a:endPara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22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36"/>
          <p:cNvSpPr txBox="1">
            <a:spLocks noGrp="1"/>
          </p:cNvSpPr>
          <p:nvPr>
            <p:ph type="title"/>
          </p:nvPr>
        </p:nvSpPr>
        <p:spPr>
          <a:xfrm>
            <a:off x="2467500" y="2571749"/>
            <a:ext cx="4209000" cy="99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TW" sz="2400" dirty="0"/>
              <a:t>NSGA-II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調整貪心演算法之參數生成弦藝術圖</a:t>
            </a:r>
            <a:endParaRPr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47" name="Google Shape;1547;p36"/>
          <p:cNvSpPr txBox="1">
            <a:spLocks noGrp="1"/>
          </p:cNvSpPr>
          <p:nvPr>
            <p:ph type="title" idx="2"/>
          </p:nvPr>
        </p:nvSpPr>
        <p:spPr>
          <a:xfrm>
            <a:off x="3874350" y="1532424"/>
            <a:ext cx="13956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6727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貪心演算法 </a:t>
            </a:r>
            <a:r>
              <a:rPr lang="en-US" altLang="zh-TW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ThreadTone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95AB188-5A9E-429D-947B-9C67DEA6D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75" y="1267059"/>
            <a:ext cx="7527397" cy="3416400"/>
          </a:xfrm>
        </p:spPr>
        <p:txBody>
          <a:bodyPr/>
          <a:lstStyle/>
          <a:p>
            <a:pPr marL="495300" indent="-342900">
              <a:buFont typeface="+mj-lt"/>
              <a:buAutoNum type="arabicPeriod"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將原圖轉成灰階影像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95300" indent="-342900">
              <a:buFont typeface="+mj-lt"/>
              <a:buAutoNum type="arabicPeriod"/>
            </a:pP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95300" indent="-342900">
              <a:buFont typeface="+mj-lt"/>
              <a:buAutoNum type="arabicPeriod"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裁切成圓形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95300" indent="-342900">
              <a:buFont typeface="+mj-lt"/>
              <a:buAutoNum type="arabicPeriod"/>
            </a:pP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95300" indent="-342900">
              <a:buFont typeface="+mj-lt"/>
              <a:buAutoNum type="arabicPeriod"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計算 </a:t>
            </a:r>
            <a:r>
              <a:rPr lang="en-US" altLang="zh-TW" i="1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個釘子座標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95300" indent="-342900">
              <a:buFont typeface="+mj-lt"/>
              <a:buAutoNum type="arabicPeriod"/>
            </a:pP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95300" indent="-342900">
              <a:buFont typeface="+mj-lt"/>
              <a:buAutoNum type="arabicPeriod"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尋找最佳線段，並繪製在結果圖上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95300" indent="-342900">
              <a:buFont typeface="+mj-lt"/>
              <a:buAutoNum type="arabicPeriod"/>
            </a:pP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95300" indent="-342900">
              <a:buFont typeface="+mj-lt"/>
              <a:buAutoNum type="arabicPeriod"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從遮罩圖中減去寬度為 </a:t>
            </a:r>
            <a:r>
              <a:rPr lang="en-US" altLang="zh-TW" i="1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TW" altLang="en-US" i="1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該最佳線段。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95300" indent="-342900">
              <a:buFont typeface="+mj-lt"/>
              <a:buAutoNum type="arabicPeriod"/>
            </a:pPr>
            <a:endParaRPr lang="en-US" altLang="zh-TW" i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95300" indent="-342900">
              <a:buFont typeface="+mj-lt"/>
              <a:buAutoNum type="arabicPeriod"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重複第 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點最多 </a:t>
            </a:r>
            <a:r>
              <a:rPr lang="en-US" altLang="zh-TW" i="1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次，直到遮照圖沒有可減去的像素或繪製完 </a:t>
            </a:r>
            <a:r>
              <a:rPr lang="en-US" altLang="zh-TW" i="1" dirty="0">
                <a:solidFill>
                  <a:schemeClr val="bg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條線。</a:t>
            </a:r>
            <a:endParaRPr lang="en-US" altLang="zh-TW" i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804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貪心演算法 </a:t>
            </a:r>
            <a:r>
              <a:rPr lang="en-US" altLang="zh-TW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ThreadTone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282DA10-099C-4C44-889E-8173AF7EF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85" y="1720619"/>
            <a:ext cx="1950428" cy="1950428"/>
          </a:xfrm>
          <a:prstGeom prst="rect">
            <a:avLst/>
          </a:prstGeom>
        </p:spPr>
      </p:pic>
      <p:pic>
        <p:nvPicPr>
          <p:cNvPr id="1026" name="Picture 2" descr="https://cdn.discordapp.com/attachments/1230357532191490048/1242022441774223360/image.png?ex=665d7689&amp;is=665c2509&amp;hm=d733cfff81106c8adf91bd668815ebb962fc2741cf3873a3538d2d026e4b5036&amp;=">
            <a:extLst>
              <a:ext uri="{FF2B5EF4-FFF2-40B4-BE49-F238E27FC236}">
                <a16:creationId xmlns:a16="http://schemas.microsoft.com/office/drawing/2014/main" id="{C33A8347-448F-43AB-95F9-D8854EB95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13" y="1720618"/>
            <a:ext cx="1950429" cy="195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1230357532191490048/1242022442197581864/image.png?ex=665d7689&amp;is=665c2509&amp;hm=faadd5bdfbacdca0c6dd2648420a0968366d3ce33412a735e2047c4b985c7244&amp;=">
            <a:extLst>
              <a:ext uri="{FF2B5EF4-FFF2-40B4-BE49-F238E27FC236}">
                <a16:creationId xmlns:a16="http://schemas.microsoft.com/office/drawing/2014/main" id="{DBEAAE8E-A4E3-4171-9C95-B3924AE84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939" y="1720617"/>
            <a:ext cx="1959231" cy="195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.discordapp.com/attachments/1230357532191490048/1242022442491187200/image.png?ex=665d7689&amp;is=665c2509&amp;hm=bd3198ba16a72e01d04e7a87ba02b06f4fb23e8e4a5c89442a5b4b6ce40d36f7&amp;=">
            <a:extLst>
              <a:ext uri="{FF2B5EF4-FFF2-40B4-BE49-F238E27FC236}">
                <a16:creationId xmlns:a16="http://schemas.microsoft.com/office/drawing/2014/main" id="{A9B16898-4443-46C9-94C4-C3F8E5709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170" y="1711816"/>
            <a:ext cx="1959231" cy="195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3BCB3A6-BEB8-4B3E-9967-3310F7A88A10}"/>
              </a:ext>
            </a:extLst>
          </p:cNvPr>
          <p:cNvSpPr txBox="1"/>
          <p:nvPr/>
        </p:nvSpPr>
        <p:spPr>
          <a:xfrm>
            <a:off x="2374892" y="3738282"/>
            <a:ext cx="9925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 = 288</a:t>
            </a:r>
          </a:p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 = 2000</a:t>
            </a:r>
          </a:p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 = 1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F37FC52-DC3D-4E12-995F-B695A67E8CF0}"/>
              </a:ext>
            </a:extLst>
          </p:cNvPr>
          <p:cNvSpPr txBox="1"/>
          <p:nvPr/>
        </p:nvSpPr>
        <p:spPr>
          <a:xfrm>
            <a:off x="4320919" y="3738282"/>
            <a:ext cx="9925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 = 288</a:t>
            </a:r>
          </a:p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 = 2000</a:t>
            </a:r>
          </a:p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 = 3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F4D96DE-70AD-485F-B7E5-A43D5DC3327B}"/>
              </a:ext>
            </a:extLst>
          </p:cNvPr>
          <p:cNvSpPr txBox="1"/>
          <p:nvPr/>
        </p:nvSpPr>
        <p:spPr>
          <a:xfrm>
            <a:off x="6280150" y="3738282"/>
            <a:ext cx="9925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 = 288</a:t>
            </a:r>
          </a:p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 = 2000</a:t>
            </a:r>
          </a:p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 = 5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28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etwork Meeting by Slidesgo">
  <a:themeElements>
    <a:clrScheme name="Simple Light">
      <a:dk1>
        <a:srgbClr val="323232"/>
      </a:dk1>
      <a:lt1>
        <a:srgbClr val="EDEDE5"/>
      </a:lt1>
      <a:dk2>
        <a:srgbClr val="8A252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2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552</Words>
  <Application>Microsoft Office PowerPoint</Application>
  <PresentationFormat>如螢幕大小 (16:9)</PresentationFormat>
  <Paragraphs>113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Assistant</vt:lpstr>
      <vt:lpstr>Microsoft YaHei</vt:lpstr>
      <vt:lpstr>Cambria Math</vt:lpstr>
      <vt:lpstr>Libre Franklin</vt:lpstr>
      <vt:lpstr>Arial</vt:lpstr>
      <vt:lpstr>Network Meeting by Slidesgo</vt:lpstr>
      <vt:lpstr>啟發式演算法於 弦藝術之應用</vt:lpstr>
      <vt:lpstr>問題定義與目標</vt:lpstr>
      <vt:lpstr>使用NSGA-II生成弦藝術圖</vt:lpstr>
      <vt:lpstr>編碼方式</vt:lpstr>
      <vt:lpstr>求解方法</vt:lpstr>
      <vt:lpstr>實驗結果</vt:lpstr>
      <vt:lpstr>使用NSGA-II調整貪心演算法之參數生成弦藝術圖</vt:lpstr>
      <vt:lpstr>貪心演算法 ThreadTone</vt:lpstr>
      <vt:lpstr>貪心演算法 ThreadTone</vt:lpstr>
      <vt:lpstr>編碼方式</vt:lpstr>
      <vt:lpstr>求解方法</vt:lpstr>
      <vt:lpstr>實驗結果</vt:lpstr>
      <vt:lpstr>實驗結果</vt:lpstr>
      <vt:lpstr>實驗結果</vt:lpstr>
      <vt:lpstr>實驗結果</vt:lpstr>
      <vt:lpstr>實驗結果</vt:lpstr>
      <vt:lpstr>實驗結果</vt:lpstr>
      <vt:lpstr>實驗結果</vt:lpstr>
      <vt:lpstr>實驗結果</vt:lpstr>
      <vt:lpstr>實驗結果</vt:lpstr>
      <vt:lpstr>結論與展望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啟發式演算法於 弦藝術之應用</dc:title>
  <cp:lastModifiedBy>User</cp:lastModifiedBy>
  <cp:revision>23</cp:revision>
  <dcterms:modified xsi:type="dcterms:W3CDTF">2024-06-03T05:22:38Z</dcterms:modified>
</cp:coreProperties>
</file>